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754" r:id="rId5"/>
    <p:sldMasterId id="2147483766" r:id="rId6"/>
  </p:sldMasterIdLst>
  <p:notesMasterIdLst>
    <p:notesMasterId r:id="rId25"/>
  </p:notesMasterIdLst>
  <p:handoutMasterIdLst>
    <p:handoutMasterId r:id="rId26"/>
  </p:handoutMasterIdLst>
  <p:sldIdLst>
    <p:sldId id="353" r:id="rId7"/>
    <p:sldId id="451" r:id="rId8"/>
    <p:sldId id="454" r:id="rId9"/>
    <p:sldId id="465" r:id="rId10"/>
    <p:sldId id="475" r:id="rId11"/>
    <p:sldId id="464" r:id="rId12"/>
    <p:sldId id="466" r:id="rId13"/>
    <p:sldId id="478" r:id="rId14"/>
    <p:sldId id="467" r:id="rId15"/>
    <p:sldId id="468" r:id="rId16"/>
    <p:sldId id="469" r:id="rId17"/>
    <p:sldId id="471" r:id="rId18"/>
    <p:sldId id="472" r:id="rId19"/>
    <p:sldId id="470" r:id="rId20"/>
    <p:sldId id="473" r:id="rId21"/>
    <p:sldId id="476" r:id="rId22"/>
    <p:sldId id="477" r:id="rId23"/>
    <p:sldId id="474" r:id="rId24"/>
  </p:sldIdLst>
  <p:sldSz cx="9144000" cy="6858000" type="screen4x3"/>
  <p:notesSz cx="7010400" cy="9296400"/>
  <p:defaultTextStyle>
    <a:defPPr>
      <a:defRPr lang="en-US"/>
    </a:defPPr>
    <a:lvl1pPr algn="ctr" rtl="0" eaLnBrk="0" fontAlgn="base" hangingPunct="0">
      <a:spcBef>
        <a:spcPct val="0"/>
      </a:spcBef>
      <a:spcAft>
        <a:spcPct val="0"/>
      </a:spcAft>
      <a:defRPr sz="1400" kern="1200">
        <a:solidFill>
          <a:schemeClr val="tx1"/>
        </a:solidFill>
        <a:latin typeface="Arial" charset="0"/>
        <a:ea typeface="+mn-ea"/>
        <a:cs typeface="+mn-cs"/>
      </a:defRPr>
    </a:lvl1pPr>
    <a:lvl2pPr marL="457200" algn="ctr" rtl="0" eaLnBrk="0" fontAlgn="base" hangingPunct="0">
      <a:spcBef>
        <a:spcPct val="0"/>
      </a:spcBef>
      <a:spcAft>
        <a:spcPct val="0"/>
      </a:spcAft>
      <a:defRPr sz="1400" kern="1200">
        <a:solidFill>
          <a:schemeClr val="tx1"/>
        </a:solidFill>
        <a:latin typeface="Arial" charset="0"/>
        <a:ea typeface="+mn-ea"/>
        <a:cs typeface="+mn-cs"/>
      </a:defRPr>
    </a:lvl2pPr>
    <a:lvl3pPr marL="914400" algn="ctr" rtl="0" eaLnBrk="0" fontAlgn="base" hangingPunct="0">
      <a:spcBef>
        <a:spcPct val="0"/>
      </a:spcBef>
      <a:spcAft>
        <a:spcPct val="0"/>
      </a:spcAft>
      <a:defRPr sz="1400" kern="1200">
        <a:solidFill>
          <a:schemeClr val="tx1"/>
        </a:solidFill>
        <a:latin typeface="Arial" charset="0"/>
        <a:ea typeface="+mn-ea"/>
        <a:cs typeface="+mn-cs"/>
      </a:defRPr>
    </a:lvl3pPr>
    <a:lvl4pPr marL="1371600" algn="ctr" rtl="0" eaLnBrk="0" fontAlgn="base" hangingPunct="0">
      <a:spcBef>
        <a:spcPct val="0"/>
      </a:spcBef>
      <a:spcAft>
        <a:spcPct val="0"/>
      </a:spcAft>
      <a:defRPr sz="1400" kern="1200">
        <a:solidFill>
          <a:schemeClr val="tx1"/>
        </a:solidFill>
        <a:latin typeface="Arial" charset="0"/>
        <a:ea typeface="+mn-ea"/>
        <a:cs typeface="+mn-cs"/>
      </a:defRPr>
    </a:lvl4pPr>
    <a:lvl5pPr marL="1828800" algn="ctr"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894">
          <p15:clr>
            <a:srgbClr val="A4A3A4"/>
          </p15:clr>
        </p15:guide>
        <p15:guide id="2" pos="174">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9"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C2D83"/>
    <a:srgbClr val="DDDDDD"/>
    <a:srgbClr val="C0C0C0"/>
    <a:srgbClr val="008000"/>
    <a:srgbClr val="FFCC00"/>
    <a:srgbClr val="FF9900"/>
    <a:srgbClr val="CC66FF"/>
    <a:srgbClr val="151C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499" autoAdjust="0"/>
    <p:restoredTop sz="79092" autoAdjust="0"/>
  </p:normalViewPr>
  <p:slideViewPr>
    <p:cSldViewPr snapToGrid="0">
      <p:cViewPr varScale="1">
        <p:scale>
          <a:sx n="88" d="100"/>
          <a:sy n="88" d="100"/>
        </p:scale>
        <p:origin x="1938" y="96"/>
      </p:cViewPr>
      <p:guideLst>
        <p:guide orient="horz" pos="894"/>
        <p:guide pos="17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110" d="100"/>
          <a:sy n="110" d="100"/>
        </p:scale>
        <p:origin x="1236" y="84"/>
      </p:cViewPr>
      <p:guideLst>
        <p:guide orient="horz" pos="2928"/>
        <p:guide pos="220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FORD, KEVIN D Lt Col USAF AFSEC AFSEC/AFSEC/SEF" userId="2d638db0-16d9-4811-bf8f-1ae2e47a023d" providerId="ADAL" clId="{B7A2C043-435C-419B-BB75-9CD55F007208}"/>
    <pc:docChg chg="undo custSel addSld delSld modSld">
      <pc:chgData name="ALFORD, KEVIN D Lt Col USAF AFSEC AFSEC/AFSEC/SEF" userId="2d638db0-16d9-4811-bf8f-1ae2e47a023d" providerId="ADAL" clId="{B7A2C043-435C-419B-BB75-9CD55F007208}" dt="2023-07-07T16:12:42.604" v="379" actId="20577"/>
      <pc:docMkLst>
        <pc:docMk/>
      </pc:docMkLst>
      <pc:sldChg chg="modSp mod">
        <pc:chgData name="ALFORD, KEVIN D Lt Col USAF AFSEC AFSEC/AFSEC/SEF" userId="2d638db0-16d9-4811-bf8f-1ae2e47a023d" providerId="ADAL" clId="{B7A2C043-435C-419B-BB75-9CD55F007208}" dt="2023-07-06T20:40:38.328" v="1" actId="20577"/>
        <pc:sldMkLst>
          <pc:docMk/>
          <pc:sldMk cId="188072520" sldId="454"/>
        </pc:sldMkLst>
        <pc:spChg chg="mod">
          <ac:chgData name="ALFORD, KEVIN D Lt Col USAF AFSEC AFSEC/AFSEC/SEF" userId="2d638db0-16d9-4811-bf8f-1ae2e47a023d" providerId="ADAL" clId="{B7A2C043-435C-419B-BB75-9CD55F007208}" dt="2023-07-06T20:40:38.328" v="1" actId="20577"/>
          <ac:spMkLst>
            <pc:docMk/>
            <pc:sldMk cId="188072520" sldId="454"/>
            <ac:spMk id="3" creationId="{65DD4095-429A-F1E4-AFB9-77D01C8AF856}"/>
          </ac:spMkLst>
        </pc:spChg>
      </pc:sldChg>
      <pc:sldChg chg="modSp mod">
        <pc:chgData name="ALFORD, KEVIN D Lt Col USAF AFSEC AFSEC/AFSEC/SEF" userId="2d638db0-16d9-4811-bf8f-1ae2e47a023d" providerId="ADAL" clId="{B7A2C043-435C-419B-BB75-9CD55F007208}" dt="2023-07-07T15:51:17.780" v="16" actId="20577"/>
        <pc:sldMkLst>
          <pc:docMk/>
          <pc:sldMk cId="866401458" sldId="474"/>
        </pc:sldMkLst>
        <pc:spChg chg="mod">
          <ac:chgData name="ALFORD, KEVIN D Lt Col USAF AFSEC AFSEC/AFSEC/SEF" userId="2d638db0-16d9-4811-bf8f-1ae2e47a023d" providerId="ADAL" clId="{B7A2C043-435C-419B-BB75-9CD55F007208}" dt="2023-07-07T15:51:17.780" v="16" actId="20577"/>
          <ac:spMkLst>
            <pc:docMk/>
            <pc:sldMk cId="866401458" sldId="474"/>
            <ac:spMk id="3" creationId="{65DD4095-429A-F1E4-AFB9-77D01C8AF856}"/>
          </ac:spMkLst>
        </pc:spChg>
      </pc:sldChg>
      <pc:sldChg chg="modSp mod">
        <pc:chgData name="ALFORD, KEVIN D Lt Col USAF AFSEC AFSEC/AFSEC/SEF" userId="2d638db0-16d9-4811-bf8f-1ae2e47a023d" providerId="ADAL" clId="{B7A2C043-435C-419B-BB75-9CD55F007208}" dt="2023-07-07T16:12:42.604" v="379" actId="20577"/>
        <pc:sldMkLst>
          <pc:docMk/>
          <pc:sldMk cId="1465531442" sldId="476"/>
        </pc:sldMkLst>
        <pc:spChg chg="mod">
          <ac:chgData name="ALFORD, KEVIN D Lt Col USAF AFSEC AFSEC/AFSEC/SEF" userId="2d638db0-16d9-4811-bf8f-1ae2e47a023d" providerId="ADAL" clId="{B7A2C043-435C-419B-BB75-9CD55F007208}" dt="2023-07-07T16:12:42.604" v="379" actId="20577"/>
          <ac:spMkLst>
            <pc:docMk/>
            <pc:sldMk cId="1465531442" sldId="476"/>
            <ac:spMk id="3" creationId="{65DD4095-429A-F1E4-AFB9-77D01C8AF856}"/>
          </ac:spMkLst>
        </pc:spChg>
      </pc:sldChg>
      <pc:sldChg chg="add del">
        <pc:chgData name="ALFORD, KEVIN D Lt Col USAF AFSEC AFSEC/AFSEC/SEF" userId="2d638db0-16d9-4811-bf8f-1ae2e47a023d" providerId="ADAL" clId="{B7A2C043-435C-419B-BB75-9CD55F007208}" dt="2023-07-07T13:59:14.339" v="3" actId="2890"/>
        <pc:sldMkLst>
          <pc:docMk/>
          <pc:sldMk cId="2647387516" sldId="47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2946" name="Rectangle 2"/>
          <p:cNvSpPr>
            <a:spLocks noGrp="1" noChangeArrowheads="1"/>
          </p:cNvSpPr>
          <p:nvPr>
            <p:ph type="hdr" sz="quarter"/>
          </p:nvPr>
        </p:nvSpPr>
        <p:spPr bwMode="auto">
          <a:xfrm>
            <a:off x="2" y="1"/>
            <a:ext cx="3038474" cy="460375"/>
          </a:xfrm>
          <a:prstGeom prst="rect">
            <a:avLst/>
          </a:prstGeom>
          <a:noFill/>
          <a:ln w="12700">
            <a:noFill/>
            <a:miter lim="800000"/>
            <a:headEnd/>
            <a:tailEnd/>
          </a:ln>
          <a:effectLst/>
        </p:spPr>
        <p:txBody>
          <a:bodyPr vert="horz" wrap="square" lIns="93367" tIns="46681" rIns="93367" bIns="46681" numCol="1" anchor="t" anchorCtr="0" compatLnSpc="1">
            <a:prstTxWarp prst="textNoShape">
              <a:avLst/>
            </a:prstTxWarp>
          </a:bodyPr>
          <a:lstStyle>
            <a:lvl1pPr algn="l">
              <a:defRPr sz="1200" dirty="0"/>
            </a:lvl1pPr>
          </a:lstStyle>
          <a:p>
            <a:pPr>
              <a:defRPr/>
            </a:pPr>
            <a:endParaRPr lang="en-US"/>
          </a:p>
        </p:txBody>
      </p:sp>
      <p:sp>
        <p:nvSpPr>
          <p:cNvPr id="82947" name="Rectangle 3"/>
          <p:cNvSpPr>
            <a:spLocks noGrp="1" noChangeArrowheads="1"/>
          </p:cNvSpPr>
          <p:nvPr>
            <p:ph type="dt" sz="quarter" idx="1"/>
          </p:nvPr>
        </p:nvSpPr>
        <p:spPr bwMode="auto">
          <a:xfrm>
            <a:off x="3971926" y="1"/>
            <a:ext cx="3038474" cy="460375"/>
          </a:xfrm>
          <a:prstGeom prst="rect">
            <a:avLst/>
          </a:prstGeom>
          <a:noFill/>
          <a:ln w="12700">
            <a:noFill/>
            <a:miter lim="800000"/>
            <a:headEnd/>
            <a:tailEnd/>
          </a:ln>
          <a:effectLst/>
        </p:spPr>
        <p:txBody>
          <a:bodyPr vert="horz" wrap="square" lIns="93367" tIns="46681" rIns="93367" bIns="46681" numCol="1" anchor="t" anchorCtr="0" compatLnSpc="1">
            <a:prstTxWarp prst="textNoShape">
              <a:avLst/>
            </a:prstTxWarp>
          </a:bodyPr>
          <a:lstStyle>
            <a:lvl1pPr algn="r">
              <a:defRPr sz="1200" dirty="0"/>
            </a:lvl1pPr>
          </a:lstStyle>
          <a:p>
            <a:pPr>
              <a:defRPr/>
            </a:pPr>
            <a:endParaRPr lang="en-US"/>
          </a:p>
        </p:txBody>
      </p:sp>
      <p:sp>
        <p:nvSpPr>
          <p:cNvPr id="82948" name="Rectangle 4"/>
          <p:cNvSpPr>
            <a:spLocks noGrp="1" noChangeArrowheads="1"/>
          </p:cNvSpPr>
          <p:nvPr>
            <p:ph type="ftr" sz="quarter" idx="2"/>
          </p:nvPr>
        </p:nvSpPr>
        <p:spPr bwMode="auto">
          <a:xfrm>
            <a:off x="2" y="8823327"/>
            <a:ext cx="3038474" cy="460375"/>
          </a:xfrm>
          <a:prstGeom prst="rect">
            <a:avLst/>
          </a:prstGeom>
          <a:noFill/>
          <a:ln w="12700">
            <a:noFill/>
            <a:miter lim="800000"/>
            <a:headEnd/>
            <a:tailEnd/>
          </a:ln>
          <a:effectLst/>
        </p:spPr>
        <p:txBody>
          <a:bodyPr vert="horz" wrap="square" lIns="93367" tIns="46681" rIns="93367" bIns="46681" numCol="1" anchor="b" anchorCtr="0" compatLnSpc="1">
            <a:prstTxWarp prst="textNoShape">
              <a:avLst/>
            </a:prstTxWarp>
          </a:bodyPr>
          <a:lstStyle>
            <a:lvl1pPr algn="l">
              <a:defRPr sz="1200" dirty="0"/>
            </a:lvl1pPr>
          </a:lstStyle>
          <a:p>
            <a:pPr>
              <a:defRPr/>
            </a:pPr>
            <a:endParaRPr lang="en-US"/>
          </a:p>
        </p:txBody>
      </p:sp>
      <p:sp>
        <p:nvSpPr>
          <p:cNvPr id="82949" name="Rectangle 5"/>
          <p:cNvSpPr>
            <a:spLocks noGrp="1" noChangeArrowheads="1"/>
          </p:cNvSpPr>
          <p:nvPr>
            <p:ph type="sldNum" sz="quarter" idx="3"/>
          </p:nvPr>
        </p:nvSpPr>
        <p:spPr bwMode="auto">
          <a:xfrm>
            <a:off x="3971926" y="8823327"/>
            <a:ext cx="3038474" cy="460375"/>
          </a:xfrm>
          <a:prstGeom prst="rect">
            <a:avLst/>
          </a:prstGeom>
          <a:noFill/>
          <a:ln w="12700">
            <a:noFill/>
            <a:miter lim="800000"/>
            <a:headEnd/>
            <a:tailEnd/>
          </a:ln>
          <a:effectLst/>
        </p:spPr>
        <p:txBody>
          <a:bodyPr vert="horz" wrap="square" lIns="93367" tIns="46681" rIns="93367" bIns="46681" numCol="1" anchor="b" anchorCtr="0" compatLnSpc="1">
            <a:prstTxWarp prst="textNoShape">
              <a:avLst/>
            </a:prstTxWarp>
          </a:bodyPr>
          <a:lstStyle>
            <a:lvl1pPr algn="r">
              <a:defRPr sz="1200"/>
            </a:lvl1pPr>
          </a:lstStyle>
          <a:p>
            <a:pPr>
              <a:defRPr/>
            </a:pPr>
            <a:fld id="{73037623-65AE-4C98-967E-BDFBADCB6682}" type="slidenum">
              <a:rPr lang="en-US"/>
              <a:pPr>
                <a:defRPr/>
              </a:pPr>
              <a:t>‹#›</a:t>
            </a:fld>
            <a:endParaRPr lang="en-US" dirty="0"/>
          </a:p>
        </p:txBody>
      </p:sp>
    </p:spTree>
    <p:extLst>
      <p:ext uri="{BB962C8B-B14F-4D97-AF65-F5344CB8AC3E}">
        <p14:creationId xmlns:p14="http://schemas.microsoft.com/office/powerpoint/2010/main" val="23298084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2" y="1"/>
            <a:ext cx="3038474" cy="465138"/>
          </a:xfrm>
          <a:prstGeom prst="rect">
            <a:avLst/>
          </a:prstGeom>
          <a:noFill/>
          <a:ln w="9525">
            <a:noFill/>
            <a:miter lim="800000"/>
            <a:headEnd/>
            <a:tailEnd/>
          </a:ln>
          <a:effectLst/>
        </p:spPr>
        <p:txBody>
          <a:bodyPr vert="horz" wrap="square" lIns="93367" tIns="46681" rIns="93367" bIns="46681" numCol="1" anchor="t" anchorCtr="0" compatLnSpc="1">
            <a:prstTxWarp prst="textNoShape">
              <a:avLst/>
            </a:prstTxWarp>
          </a:bodyPr>
          <a:lstStyle>
            <a:lvl1pPr algn="l">
              <a:defRPr sz="1200" dirty="0"/>
            </a:lvl1pPr>
          </a:lstStyle>
          <a:p>
            <a:pPr>
              <a:defRPr/>
            </a:pPr>
            <a:endParaRPr lang="en-US"/>
          </a:p>
        </p:txBody>
      </p:sp>
      <p:sp>
        <p:nvSpPr>
          <p:cNvPr id="39939" name="Rectangle 3"/>
          <p:cNvSpPr>
            <a:spLocks noGrp="1" noChangeArrowheads="1"/>
          </p:cNvSpPr>
          <p:nvPr>
            <p:ph type="dt" idx="1"/>
          </p:nvPr>
        </p:nvSpPr>
        <p:spPr bwMode="auto">
          <a:xfrm>
            <a:off x="3971926" y="1"/>
            <a:ext cx="3038474" cy="465138"/>
          </a:xfrm>
          <a:prstGeom prst="rect">
            <a:avLst/>
          </a:prstGeom>
          <a:noFill/>
          <a:ln w="9525">
            <a:noFill/>
            <a:miter lim="800000"/>
            <a:headEnd/>
            <a:tailEnd/>
          </a:ln>
          <a:effectLst/>
        </p:spPr>
        <p:txBody>
          <a:bodyPr vert="horz" wrap="square" lIns="93367" tIns="46681" rIns="93367" bIns="46681" numCol="1" anchor="t" anchorCtr="0" compatLnSpc="1">
            <a:prstTxWarp prst="textNoShape">
              <a:avLst/>
            </a:prstTxWarp>
          </a:bodyPr>
          <a:lstStyle>
            <a:lvl1pPr algn="r">
              <a:defRPr sz="1200" dirty="0"/>
            </a:lvl1pPr>
          </a:lstStyle>
          <a:p>
            <a:pPr>
              <a:defRPr/>
            </a:pPr>
            <a:endParaRPr lang="en-US"/>
          </a:p>
        </p:txBody>
      </p:sp>
      <p:sp>
        <p:nvSpPr>
          <p:cNvPr id="18436" name="Rectangle 4"/>
          <p:cNvSpPr>
            <a:spLocks noGrp="1" noRot="1" noChangeAspect="1" noChangeArrowheads="1" noTextEdit="1"/>
          </p:cNvSpPr>
          <p:nvPr>
            <p:ph type="sldImg" idx="2"/>
          </p:nvPr>
        </p:nvSpPr>
        <p:spPr bwMode="auto">
          <a:xfrm>
            <a:off x="1181100" y="698500"/>
            <a:ext cx="4648200" cy="3486150"/>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935038" y="4416428"/>
            <a:ext cx="5140326" cy="4183063"/>
          </a:xfrm>
          <a:prstGeom prst="rect">
            <a:avLst/>
          </a:prstGeom>
          <a:noFill/>
          <a:ln w="9525">
            <a:noFill/>
            <a:miter lim="800000"/>
            <a:headEnd/>
            <a:tailEnd/>
          </a:ln>
          <a:effectLst/>
        </p:spPr>
        <p:txBody>
          <a:bodyPr vert="horz" wrap="square" lIns="93367" tIns="46681" rIns="93367" bIns="46681"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9942" name="Rectangle 6"/>
          <p:cNvSpPr>
            <a:spLocks noGrp="1" noChangeArrowheads="1"/>
          </p:cNvSpPr>
          <p:nvPr>
            <p:ph type="ftr" sz="quarter" idx="4"/>
          </p:nvPr>
        </p:nvSpPr>
        <p:spPr bwMode="auto">
          <a:xfrm>
            <a:off x="2" y="8831265"/>
            <a:ext cx="3038474" cy="465137"/>
          </a:xfrm>
          <a:prstGeom prst="rect">
            <a:avLst/>
          </a:prstGeom>
          <a:noFill/>
          <a:ln w="9525">
            <a:noFill/>
            <a:miter lim="800000"/>
            <a:headEnd/>
            <a:tailEnd/>
          </a:ln>
          <a:effectLst/>
        </p:spPr>
        <p:txBody>
          <a:bodyPr vert="horz" wrap="square" lIns="93367" tIns="46681" rIns="93367" bIns="46681" numCol="1" anchor="b" anchorCtr="0" compatLnSpc="1">
            <a:prstTxWarp prst="textNoShape">
              <a:avLst/>
            </a:prstTxWarp>
          </a:bodyPr>
          <a:lstStyle>
            <a:lvl1pPr algn="l">
              <a:defRPr sz="1200" dirty="0"/>
            </a:lvl1pPr>
          </a:lstStyle>
          <a:p>
            <a:pPr>
              <a:defRPr/>
            </a:pPr>
            <a:endParaRPr lang="en-US"/>
          </a:p>
        </p:txBody>
      </p:sp>
      <p:sp>
        <p:nvSpPr>
          <p:cNvPr id="39943" name="Rectangle 7"/>
          <p:cNvSpPr>
            <a:spLocks noGrp="1" noChangeArrowheads="1"/>
          </p:cNvSpPr>
          <p:nvPr>
            <p:ph type="sldNum" sz="quarter" idx="5"/>
          </p:nvPr>
        </p:nvSpPr>
        <p:spPr bwMode="auto">
          <a:xfrm>
            <a:off x="3971926" y="8831265"/>
            <a:ext cx="3038474" cy="465137"/>
          </a:xfrm>
          <a:prstGeom prst="rect">
            <a:avLst/>
          </a:prstGeom>
          <a:noFill/>
          <a:ln w="9525">
            <a:noFill/>
            <a:miter lim="800000"/>
            <a:headEnd/>
            <a:tailEnd/>
          </a:ln>
          <a:effectLst/>
        </p:spPr>
        <p:txBody>
          <a:bodyPr vert="horz" wrap="square" lIns="93367" tIns="46681" rIns="93367" bIns="46681" numCol="1" anchor="b" anchorCtr="0" compatLnSpc="1">
            <a:prstTxWarp prst="textNoShape">
              <a:avLst/>
            </a:prstTxWarp>
          </a:bodyPr>
          <a:lstStyle>
            <a:lvl1pPr algn="r">
              <a:defRPr sz="1200"/>
            </a:lvl1pPr>
          </a:lstStyle>
          <a:p>
            <a:pPr>
              <a:defRPr/>
            </a:pPr>
            <a:fld id="{887CBB89-29FA-490E-BCB3-A9A0EFEF6CE2}" type="slidenum">
              <a:rPr lang="en-US"/>
              <a:pPr>
                <a:defRPr/>
              </a:pPr>
              <a:t>‹#›</a:t>
            </a:fld>
            <a:endParaRPr lang="en-US" dirty="0"/>
          </a:p>
        </p:txBody>
      </p:sp>
    </p:spTree>
    <p:extLst>
      <p:ext uri="{BB962C8B-B14F-4D97-AF65-F5344CB8AC3E}">
        <p14:creationId xmlns:p14="http://schemas.microsoft.com/office/powerpoint/2010/main" val="408262555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985337C5-48AE-47A9-B1A6-6B0C0968AC03}" type="slidenum">
              <a:rPr lang="en-US" smtClean="0">
                <a:solidFill>
                  <a:prstClr val="black"/>
                </a:solidFill>
                <a:latin typeface="Times New Roman" pitchFamily="18" charset="0"/>
              </a:rPr>
              <a:pPr/>
              <a:t>1</a:t>
            </a:fld>
            <a:endParaRPr lang="en-US">
              <a:solidFill>
                <a:prstClr val="black"/>
              </a:solidFill>
              <a:latin typeface="Times New Roman" pitchFamily="18" charset="0"/>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pPr marL="232917" indent="-232917"/>
            <a:endParaRPr lang="en-US" baseline="0" dirty="0"/>
          </a:p>
        </p:txBody>
      </p:sp>
    </p:spTree>
    <p:extLst>
      <p:ext uri="{BB962C8B-B14F-4D97-AF65-F5344CB8AC3E}">
        <p14:creationId xmlns:p14="http://schemas.microsoft.com/office/powerpoint/2010/main" val="10966476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887CBB89-29FA-490E-BCB3-A9A0EFEF6CE2}" type="slidenum">
              <a:rPr lang="en-US" smtClean="0"/>
              <a:pPr>
                <a:defRPr/>
              </a:pPr>
              <a:t>10</a:t>
            </a:fld>
            <a:endParaRPr lang="en-US" dirty="0"/>
          </a:p>
        </p:txBody>
      </p:sp>
    </p:spTree>
    <p:extLst>
      <p:ext uri="{BB962C8B-B14F-4D97-AF65-F5344CB8AC3E}">
        <p14:creationId xmlns:p14="http://schemas.microsoft.com/office/powerpoint/2010/main" val="23461701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887CBB89-29FA-490E-BCB3-A9A0EFEF6CE2}" type="slidenum">
              <a:rPr lang="en-US" smtClean="0"/>
              <a:pPr>
                <a:defRPr/>
              </a:pPr>
              <a:t>11</a:t>
            </a:fld>
            <a:endParaRPr lang="en-US" dirty="0"/>
          </a:p>
        </p:txBody>
      </p:sp>
    </p:spTree>
    <p:extLst>
      <p:ext uri="{BB962C8B-B14F-4D97-AF65-F5344CB8AC3E}">
        <p14:creationId xmlns:p14="http://schemas.microsoft.com/office/powerpoint/2010/main" val="29120112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887CBB89-29FA-490E-BCB3-A9A0EFEF6CE2}" type="slidenum">
              <a:rPr lang="en-US" smtClean="0"/>
              <a:pPr>
                <a:defRPr/>
              </a:pPr>
              <a:t>12</a:t>
            </a:fld>
            <a:endParaRPr lang="en-US" dirty="0"/>
          </a:p>
        </p:txBody>
      </p:sp>
    </p:spTree>
    <p:extLst>
      <p:ext uri="{BB962C8B-B14F-4D97-AF65-F5344CB8AC3E}">
        <p14:creationId xmlns:p14="http://schemas.microsoft.com/office/powerpoint/2010/main" val="34263975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887CBB89-29FA-490E-BCB3-A9A0EFEF6CE2}" type="slidenum">
              <a:rPr lang="en-US" smtClean="0"/>
              <a:pPr>
                <a:defRPr/>
              </a:pPr>
              <a:t>13</a:t>
            </a:fld>
            <a:endParaRPr lang="en-US" dirty="0"/>
          </a:p>
        </p:txBody>
      </p:sp>
    </p:spTree>
    <p:extLst>
      <p:ext uri="{BB962C8B-B14F-4D97-AF65-F5344CB8AC3E}">
        <p14:creationId xmlns:p14="http://schemas.microsoft.com/office/powerpoint/2010/main" val="1794635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887CBB89-29FA-490E-BCB3-A9A0EFEF6CE2}" type="slidenum">
              <a:rPr lang="en-US" smtClean="0"/>
              <a:pPr>
                <a:defRPr/>
              </a:pPr>
              <a:t>14</a:t>
            </a:fld>
            <a:endParaRPr lang="en-US" dirty="0"/>
          </a:p>
        </p:txBody>
      </p:sp>
    </p:spTree>
    <p:extLst>
      <p:ext uri="{BB962C8B-B14F-4D97-AF65-F5344CB8AC3E}">
        <p14:creationId xmlns:p14="http://schemas.microsoft.com/office/powerpoint/2010/main" val="2473139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887CBB89-29FA-490E-BCB3-A9A0EFEF6CE2}" type="slidenum">
              <a:rPr lang="en-US" smtClean="0"/>
              <a:pPr>
                <a:defRPr/>
              </a:pPr>
              <a:t>15</a:t>
            </a:fld>
            <a:endParaRPr lang="en-US" dirty="0"/>
          </a:p>
        </p:txBody>
      </p:sp>
    </p:spTree>
    <p:extLst>
      <p:ext uri="{BB962C8B-B14F-4D97-AF65-F5344CB8AC3E}">
        <p14:creationId xmlns:p14="http://schemas.microsoft.com/office/powerpoint/2010/main" val="7879198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instance, if MP1 fails to follow two different checklists at distinct times in the mishap sequence of events, then those could be entered separately if they are included in different factors.</a:t>
            </a:r>
          </a:p>
        </p:txBody>
      </p:sp>
      <p:sp>
        <p:nvSpPr>
          <p:cNvPr id="4" name="Slide Number Placeholder 3"/>
          <p:cNvSpPr>
            <a:spLocks noGrp="1"/>
          </p:cNvSpPr>
          <p:nvPr>
            <p:ph type="sldNum" sz="quarter" idx="5"/>
          </p:nvPr>
        </p:nvSpPr>
        <p:spPr/>
        <p:txBody>
          <a:bodyPr/>
          <a:lstStyle/>
          <a:p>
            <a:pPr>
              <a:defRPr/>
            </a:pPr>
            <a:fld id="{887CBB89-29FA-490E-BCB3-A9A0EFEF6CE2}" type="slidenum">
              <a:rPr lang="en-US" smtClean="0"/>
              <a:pPr>
                <a:defRPr/>
              </a:pPr>
              <a:t>16</a:t>
            </a:fld>
            <a:endParaRPr lang="en-US" dirty="0"/>
          </a:p>
        </p:txBody>
      </p:sp>
    </p:spTree>
    <p:extLst>
      <p:ext uri="{BB962C8B-B14F-4D97-AF65-F5344CB8AC3E}">
        <p14:creationId xmlns:p14="http://schemas.microsoft.com/office/powerpoint/2010/main" val="26953059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887CBB89-29FA-490E-BCB3-A9A0EFEF6CE2}" type="slidenum">
              <a:rPr lang="en-US" smtClean="0"/>
              <a:pPr>
                <a:defRPr/>
              </a:pPr>
              <a:t>17</a:t>
            </a:fld>
            <a:endParaRPr lang="en-US" dirty="0"/>
          </a:p>
        </p:txBody>
      </p:sp>
    </p:spTree>
    <p:extLst>
      <p:ext uri="{BB962C8B-B14F-4D97-AF65-F5344CB8AC3E}">
        <p14:creationId xmlns:p14="http://schemas.microsoft.com/office/powerpoint/2010/main" val="21153360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887CBB89-29FA-490E-BCB3-A9A0EFEF6CE2}" type="slidenum">
              <a:rPr lang="en-US" smtClean="0"/>
              <a:pPr>
                <a:defRPr/>
              </a:pPr>
              <a:t>18</a:t>
            </a:fld>
            <a:endParaRPr lang="en-US" dirty="0"/>
          </a:p>
        </p:txBody>
      </p:sp>
    </p:spTree>
    <p:extLst>
      <p:ext uri="{BB962C8B-B14F-4D97-AF65-F5344CB8AC3E}">
        <p14:creationId xmlns:p14="http://schemas.microsoft.com/office/powerpoint/2010/main" val="38313142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887CBB89-29FA-490E-BCB3-A9A0EFEF6CE2}" type="slidenum">
              <a:rPr lang="en-US" smtClean="0"/>
              <a:pPr>
                <a:defRPr/>
              </a:pPr>
              <a:t>2</a:t>
            </a:fld>
            <a:endParaRPr lang="en-US" dirty="0"/>
          </a:p>
        </p:txBody>
      </p:sp>
    </p:spTree>
    <p:extLst>
      <p:ext uri="{BB962C8B-B14F-4D97-AF65-F5344CB8AC3E}">
        <p14:creationId xmlns:p14="http://schemas.microsoft.com/office/powerpoint/2010/main" val="28553752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887CBB89-29FA-490E-BCB3-A9A0EFEF6CE2}" type="slidenum">
              <a:rPr lang="en-US" smtClean="0"/>
              <a:pPr>
                <a:defRPr/>
              </a:pPr>
              <a:t>3</a:t>
            </a:fld>
            <a:endParaRPr lang="en-US" dirty="0"/>
          </a:p>
        </p:txBody>
      </p:sp>
    </p:spTree>
    <p:extLst>
      <p:ext uri="{BB962C8B-B14F-4D97-AF65-F5344CB8AC3E}">
        <p14:creationId xmlns:p14="http://schemas.microsoft.com/office/powerpoint/2010/main" val="12240431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887CBB89-29FA-490E-BCB3-A9A0EFEF6CE2}" type="slidenum">
              <a:rPr lang="en-US" smtClean="0"/>
              <a:pPr>
                <a:defRPr/>
              </a:pPr>
              <a:t>4</a:t>
            </a:fld>
            <a:endParaRPr lang="en-US" dirty="0"/>
          </a:p>
        </p:txBody>
      </p:sp>
    </p:spTree>
    <p:extLst>
      <p:ext uri="{BB962C8B-B14F-4D97-AF65-F5344CB8AC3E}">
        <p14:creationId xmlns:p14="http://schemas.microsoft.com/office/powerpoint/2010/main" val="26776929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887CBB89-29FA-490E-BCB3-A9A0EFEF6CE2}" type="slidenum">
              <a:rPr lang="en-US" smtClean="0"/>
              <a:pPr>
                <a:defRPr/>
              </a:pPr>
              <a:t>5</a:t>
            </a:fld>
            <a:endParaRPr lang="en-US" dirty="0"/>
          </a:p>
        </p:txBody>
      </p:sp>
    </p:spTree>
    <p:extLst>
      <p:ext uri="{BB962C8B-B14F-4D97-AF65-F5344CB8AC3E}">
        <p14:creationId xmlns:p14="http://schemas.microsoft.com/office/powerpoint/2010/main" val="32120681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887CBB89-29FA-490E-BCB3-A9A0EFEF6CE2}" type="slidenum">
              <a:rPr lang="en-US" smtClean="0"/>
              <a:pPr>
                <a:defRPr/>
              </a:pPr>
              <a:t>6</a:t>
            </a:fld>
            <a:endParaRPr lang="en-US" dirty="0"/>
          </a:p>
        </p:txBody>
      </p:sp>
    </p:spTree>
    <p:extLst>
      <p:ext uri="{BB962C8B-B14F-4D97-AF65-F5344CB8AC3E}">
        <p14:creationId xmlns:p14="http://schemas.microsoft.com/office/powerpoint/2010/main" val="29303243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887CBB89-29FA-490E-BCB3-A9A0EFEF6CE2}" type="slidenum">
              <a:rPr lang="en-US" smtClean="0"/>
              <a:pPr>
                <a:defRPr/>
              </a:pPr>
              <a:t>7</a:t>
            </a:fld>
            <a:endParaRPr lang="en-US" dirty="0"/>
          </a:p>
        </p:txBody>
      </p:sp>
    </p:spTree>
    <p:extLst>
      <p:ext uri="{BB962C8B-B14F-4D97-AF65-F5344CB8AC3E}">
        <p14:creationId xmlns:p14="http://schemas.microsoft.com/office/powerpoint/2010/main" val="39852109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Currently (CAO 30 Jun 23), HFACS codes can only be added when the Factor Category is selected as ‘Human.’  The other potential categories (Materiel, Environmental, or Other) do not allow for HFACS codes to be entered.  Because HFACS codes can address materiel (for instance OR004 Purchasing or Providing Poorly Designed or Unsuitable Equipment) and environmental (for instance, PE101 Environmental Conditions Affected Vision), AFSAS is being updated to allow for HFACS regardless of the </a:t>
            </a:r>
            <a:r>
              <a:rPr lang="en-US"/>
              <a:t>selected category.  </a:t>
            </a:r>
          </a:p>
        </p:txBody>
      </p:sp>
      <p:sp>
        <p:nvSpPr>
          <p:cNvPr id="4" name="Slide Number Placeholder 3"/>
          <p:cNvSpPr>
            <a:spLocks noGrp="1"/>
          </p:cNvSpPr>
          <p:nvPr>
            <p:ph type="sldNum" sz="quarter" idx="5"/>
          </p:nvPr>
        </p:nvSpPr>
        <p:spPr/>
        <p:txBody>
          <a:bodyPr/>
          <a:lstStyle/>
          <a:p>
            <a:pPr>
              <a:defRPr/>
            </a:pPr>
            <a:fld id="{887CBB89-29FA-490E-BCB3-A9A0EFEF6CE2}" type="slidenum">
              <a:rPr lang="en-US" smtClean="0"/>
              <a:pPr>
                <a:defRPr/>
              </a:pPr>
              <a:t>8</a:t>
            </a:fld>
            <a:endParaRPr lang="en-US" dirty="0"/>
          </a:p>
        </p:txBody>
      </p:sp>
    </p:spTree>
    <p:extLst>
      <p:ext uri="{BB962C8B-B14F-4D97-AF65-F5344CB8AC3E}">
        <p14:creationId xmlns:p14="http://schemas.microsoft.com/office/powerpoint/2010/main" val="505507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887CBB89-29FA-490E-BCB3-A9A0EFEF6CE2}" type="slidenum">
              <a:rPr lang="en-US" smtClean="0"/>
              <a:pPr>
                <a:defRPr/>
              </a:pPr>
              <a:t>9</a:t>
            </a:fld>
            <a:endParaRPr lang="en-US" dirty="0"/>
          </a:p>
        </p:txBody>
      </p:sp>
    </p:spTree>
    <p:extLst>
      <p:ext uri="{BB962C8B-B14F-4D97-AF65-F5344CB8AC3E}">
        <p14:creationId xmlns:p14="http://schemas.microsoft.com/office/powerpoint/2010/main" val="60418401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Line 2"/>
          <p:cNvSpPr>
            <a:spLocks noChangeShapeType="1"/>
          </p:cNvSpPr>
          <p:nvPr/>
        </p:nvSpPr>
        <p:spPr bwMode="auto">
          <a:xfrm>
            <a:off x="381000" y="6451600"/>
            <a:ext cx="8382000" cy="0"/>
          </a:xfrm>
          <a:prstGeom prst="line">
            <a:avLst/>
          </a:prstGeom>
          <a:noFill/>
          <a:ln w="57150">
            <a:solidFill>
              <a:srgbClr val="0C2D83"/>
            </a:solidFill>
            <a:round/>
            <a:headEnd/>
            <a:tailE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4" name="Text Box 3"/>
          <p:cNvSpPr txBox="1">
            <a:spLocks noChangeArrowheads="1"/>
          </p:cNvSpPr>
          <p:nvPr/>
        </p:nvSpPr>
        <p:spPr bwMode="auto">
          <a:xfrm>
            <a:off x="0" y="1282256"/>
            <a:ext cx="9131300" cy="338554"/>
          </a:xfrm>
          <a:prstGeom prst="rect">
            <a:avLst/>
          </a:prstGeom>
          <a:noFill/>
          <a:ln w="9525">
            <a:noFill/>
            <a:miter lim="800000"/>
            <a:headEnd/>
            <a:tailEnd/>
          </a:ln>
          <a:effectLst/>
        </p:spPr>
        <p:txBody>
          <a:bodyPr wrap="square">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1600" b="1" i="1" u="none" strike="noStrike" kern="1200" cap="none" spc="0" normalizeH="0" baseline="0" noProof="0" dirty="0">
                <a:ln>
                  <a:noFill/>
                </a:ln>
                <a:solidFill>
                  <a:srgbClr val="000000"/>
                </a:solidFill>
                <a:effectLst/>
                <a:uLnTx/>
                <a:uFillTx/>
                <a:latin typeface="Century Schoolbook" pitchFamily="18" charset="0"/>
                <a:ea typeface="+mn-ea"/>
                <a:cs typeface="+mn-cs"/>
              </a:rPr>
              <a:t>Safeguard Airmen - Protect Resources - Preserve Combat Capability</a:t>
            </a:r>
          </a:p>
        </p:txBody>
      </p:sp>
      <p:sp>
        <p:nvSpPr>
          <p:cNvPr id="5" name="Line 5"/>
          <p:cNvSpPr>
            <a:spLocks noChangeShapeType="1"/>
          </p:cNvSpPr>
          <p:nvPr/>
        </p:nvSpPr>
        <p:spPr bwMode="auto">
          <a:xfrm>
            <a:off x="381000" y="1231900"/>
            <a:ext cx="8382000" cy="0"/>
          </a:xfrm>
          <a:prstGeom prst="line">
            <a:avLst/>
          </a:prstGeom>
          <a:noFill/>
          <a:ln w="57150">
            <a:solidFill>
              <a:srgbClr val="0C2D83"/>
            </a:solidFill>
            <a:round/>
            <a:headEnd/>
            <a:tailE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7" name="Text Box 14"/>
          <p:cNvSpPr txBox="1">
            <a:spLocks noChangeArrowheads="1"/>
          </p:cNvSpPr>
          <p:nvPr/>
        </p:nvSpPr>
        <p:spPr bwMode="auto">
          <a:xfrm>
            <a:off x="628446" y="597599"/>
            <a:ext cx="7836312" cy="646331"/>
          </a:xfrm>
          <a:prstGeom prst="rect">
            <a:avLst/>
          </a:prstGeom>
          <a:noFill/>
          <a:ln w="9525">
            <a:noFill/>
            <a:miter lim="800000"/>
            <a:headEnd/>
            <a:tailEnd/>
          </a:ln>
          <a:effectLst/>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600" b="1" i="1" u="none" strike="noStrike" kern="1200" cap="none" spc="0" normalizeH="0" baseline="0" noProof="0" dirty="0">
                <a:ln>
                  <a:noFill/>
                </a:ln>
                <a:solidFill>
                  <a:srgbClr val="000000"/>
                </a:solidFill>
                <a:effectLst/>
                <a:uLnTx/>
                <a:uFillTx/>
                <a:latin typeface="Arial" charset="0"/>
                <a:ea typeface="+mn-ea"/>
                <a:cs typeface="+mn-cs"/>
              </a:rPr>
              <a:t>Headquarters U.S. Air Force Safety</a:t>
            </a:r>
          </a:p>
        </p:txBody>
      </p:sp>
      <p:sp>
        <p:nvSpPr>
          <p:cNvPr id="50191" name="Rectangle 15"/>
          <p:cNvSpPr>
            <a:spLocks noGrp="1" noChangeArrowheads="1"/>
          </p:cNvSpPr>
          <p:nvPr>
            <p:ph type="ctrTitle"/>
          </p:nvPr>
        </p:nvSpPr>
        <p:spPr>
          <a:xfrm>
            <a:off x="276225" y="1909896"/>
            <a:ext cx="8486775" cy="1600200"/>
          </a:xfrm>
        </p:spPr>
        <p:txBody>
          <a:bodyPr/>
          <a:lstStyle>
            <a:lvl1pPr>
              <a:defRPr sz="4400" i="0"/>
            </a:lvl1pPr>
          </a:lstStyle>
          <a:p>
            <a:r>
              <a:rPr lang="en-US" dirty="0"/>
              <a:t>Click to edit Master title style</a:t>
            </a:r>
          </a:p>
        </p:txBody>
      </p:sp>
      <p:sp>
        <p:nvSpPr>
          <p:cNvPr id="8" name="Rectangle 6"/>
          <p:cNvSpPr>
            <a:spLocks noGrp="1" noChangeArrowheads="1"/>
          </p:cNvSpPr>
          <p:nvPr>
            <p:ph type="dt" sz="half" idx="10"/>
          </p:nvPr>
        </p:nvSpPr>
        <p:spPr/>
        <p:txBody>
          <a:bodyPr/>
          <a:lstStyle>
            <a:lvl1pPr>
              <a:defRPr dirty="0"/>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p>
        </p:txBody>
      </p:sp>
      <p:sp>
        <p:nvSpPr>
          <p:cNvPr id="9" name="Rectangle 7"/>
          <p:cNvSpPr>
            <a:spLocks noGrp="1" noChangeArrowheads="1"/>
          </p:cNvSpPr>
          <p:nvPr>
            <p:ph type="sldNum" sz="quarter" idx="11"/>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53010912-E2CE-48AA-A87D-296AEA5EED9B}" type="slidenum">
              <a:rPr kumimoji="0" lang="en-US" sz="1000" b="0" i="0" u="none" strike="noStrike" kern="1200" cap="none" spc="0" normalizeH="0" baseline="0" noProof="0">
                <a:ln>
                  <a:noFill/>
                </a:ln>
                <a:solidFill>
                  <a:srgbClr val="FFFFFF">
                    <a:lumMod val="50000"/>
                  </a:srgbClr>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sz="1000" b="0" i="0" u="none" strike="noStrike" kern="1200" cap="none" spc="0" normalizeH="0" baseline="0" noProof="0" dirty="0">
              <a:ln>
                <a:noFill/>
              </a:ln>
              <a:solidFill>
                <a:srgbClr val="808080"/>
              </a:solidFill>
              <a:effectLst/>
              <a:uLnTx/>
              <a:uFillTx/>
              <a:latin typeface="Arial" charset="0"/>
              <a:ea typeface="+mn-ea"/>
              <a:cs typeface="+mn-cs"/>
            </a:endParaRPr>
          </a:p>
        </p:txBody>
      </p:sp>
      <p:grpSp>
        <p:nvGrpSpPr>
          <p:cNvPr id="10" name="Group 9"/>
          <p:cNvGrpSpPr/>
          <p:nvPr userDrawn="1"/>
        </p:nvGrpSpPr>
        <p:grpSpPr>
          <a:xfrm>
            <a:off x="278056" y="3799182"/>
            <a:ext cx="3143061" cy="2615376"/>
            <a:chOff x="278056" y="3455035"/>
            <a:chExt cx="3587264" cy="2959523"/>
          </a:xfrm>
        </p:grpSpPr>
        <p:pic>
          <p:nvPicPr>
            <p:cNvPr id="6" name="Picture 1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751646" y="3455035"/>
              <a:ext cx="2640082" cy="2605088"/>
            </a:xfrm>
            <a:prstGeom prst="rect">
              <a:avLst/>
            </a:prstGeom>
            <a:noFill/>
            <a:ln w="9525">
              <a:noFill/>
              <a:miter lim="800000"/>
              <a:headEnd/>
              <a:tailEnd/>
            </a:ln>
          </p:spPr>
        </p:pic>
        <p:sp>
          <p:nvSpPr>
            <p:cNvPr id="2" name="TextBox 1"/>
            <p:cNvSpPr txBox="1"/>
            <p:nvPr userDrawn="1"/>
          </p:nvSpPr>
          <p:spPr>
            <a:xfrm>
              <a:off x="278056" y="6014448"/>
              <a:ext cx="3587264" cy="400110"/>
            </a:xfrm>
            <a:prstGeom prst="rect">
              <a:avLst/>
            </a:prstGeom>
            <a:noFill/>
          </p:spPr>
          <p:txBody>
            <a:bodyPr wrap="non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0C2D83"/>
                  </a:solidFill>
                  <a:effectLst/>
                  <a:uLnTx/>
                  <a:uFillTx/>
                  <a:latin typeface="Arial Black" panose="020B0A04020102020204" pitchFamily="34" charset="0"/>
                  <a:ea typeface="+mn-ea"/>
                  <a:cs typeface="+mn-cs"/>
                </a:rPr>
                <a:t>U.S. AIR FORCE SAFETY</a:t>
              </a:r>
            </a:p>
          </p:txBody>
        </p:sp>
      </p:grpSp>
    </p:spTree>
    <p:extLst>
      <p:ext uri="{BB962C8B-B14F-4D97-AF65-F5344CB8AC3E}">
        <p14:creationId xmlns:p14="http://schemas.microsoft.com/office/powerpoint/2010/main" val="10514771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685800"/>
            <a:ext cx="7772400" cy="533400"/>
          </a:xfrm>
        </p:spPr>
        <p:txBody>
          <a:bodyPr/>
          <a:lstStyle/>
          <a:p>
            <a:r>
              <a:rPr lang="en-US"/>
              <a:t>Click to edit Master title style</a:t>
            </a:r>
          </a:p>
        </p:txBody>
      </p:sp>
      <p:sp>
        <p:nvSpPr>
          <p:cNvPr id="3" name="Text Placeholder 2"/>
          <p:cNvSpPr>
            <a:spLocks noGrp="1"/>
          </p:cNvSpPr>
          <p:nvPr>
            <p:ph type="body"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p>
        </p:txBody>
      </p:sp>
    </p:spTree>
    <p:extLst>
      <p:ext uri="{BB962C8B-B14F-4D97-AF65-F5344CB8AC3E}">
        <p14:creationId xmlns:p14="http://schemas.microsoft.com/office/powerpoint/2010/main" val="12094496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p>
        </p:txBody>
      </p:sp>
    </p:spTree>
    <p:extLst>
      <p:ext uri="{BB962C8B-B14F-4D97-AF65-F5344CB8AC3E}">
        <p14:creationId xmlns:p14="http://schemas.microsoft.com/office/powerpoint/2010/main" val="18049093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Line 2"/>
          <p:cNvSpPr>
            <a:spLocks noChangeShapeType="1"/>
          </p:cNvSpPr>
          <p:nvPr/>
        </p:nvSpPr>
        <p:spPr bwMode="auto">
          <a:xfrm>
            <a:off x="381000" y="6451600"/>
            <a:ext cx="8382000" cy="0"/>
          </a:xfrm>
          <a:prstGeom prst="line">
            <a:avLst/>
          </a:prstGeom>
          <a:noFill/>
          <a:ln w="57150">
            <a:solidFill>
              <a:srgbClr val="0C2D83"/>
            </a:solidFill>
            <a:round/>
            <a:headEnd/>
            <a:tailE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4" name="Text Box 3"/>
          <p:cNvSpPr txBox="1">
            <a:spLocks noChangeArrowheads="1"/>
          </p:cNvSpPr>
          <p:nvPr/>
        </p:nvSpPr>
        <p:spPr bwMode="auto">
          <a:xfrm>
            <a:off x="0" y="1282256"/>
            <a:ext cx="9131300" cy="338554"/>
          </a:xfrm>
          <a:prstGeom prst="rect">
            <a:avLst/>
          </a:prstGeom>
          <a:noFill/>
          <a:ln w="9525">
            <a:noFill/>
            <a:miter lim="800000"/>
            <a:headEnd/>
            <a:tailEnd/>
          </a:ln>
          <a:effectLst/>
        </p:spPr>
        <p:txBody>
          <a:bodyPr wrap="square">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1600" b="1" i="1" u="none" strike="noStrike" kern="1200" cap="none" spc="0" normalizeH="0" baseline="0" noProof="0" dirty="0">
                <a:ln>
                  <a:noFill/>
                </a:ln>
                <a:solidFill>
                  <a:srgbClr val="000000"/>
                </a:solidFill>
                <a:effectLst/>
                <a:uLnTx/>
                <a:uFillTx/>
                <a:latin typeface="Century Schoolbook" pitchFamily="18" charset="0"/>
                <a:ea typeface="+mn-ea"/>
                <a:cs typeface="+mn-cs"/>
              </a:rPr>
              <a:t>Safeguard Airmen/Guardians - Protect Resources - Preserve Combat Capability</a:t>
            </a:r>
          </a:p>
        </p:txBody>
      </p:sp>
      <p:sp>
        <p:nvSpPr>
          <p:cNvPr id="5" name="Line 5"/>
          <p:cNvSpPr>
            <a:spLocks noChangeShapeType="1"/>
          </p:cNvSpPr>
          <p:nvPr/>
        </p:nvSpPr>
        <p:spPr bwMode="auto">
          <a:xfrm>
            <a:off x="381000" y="1231900"/>
            <a:ext cx="8382000" cy="0"/>
          </a:xfrm>
          <a:prstGeom prst="line">
            <a:avLst/>
          </a:prstGeom>
          <a:noFill/>
          <a:ln w="57150">
            <a:solidFill>
              <a:srgbClr val="0C2D83"/>
            </a:solidFill>
            <a:round/>
            <a:headEnd/>
            <a:tailE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7" name="Text Box 14"/>
          <p:cNvSpPr txBox="1">
            <a:spLocks noChangeArrowheads="1"/>
          </p:cNvSpPr>
          <p:nvPr/>
        </p:nvSpPr>
        <p:spPr bwMode="auto">
          <a:xfrm>
            <a:off x="628446" y="597599"/>
            <a:ext cx="7836312" cy="646331"/>
          </a:xfrm>
          <a:prstGeom prst="rect">
            <a:avLst/>
          </a:prstGeom>
          <a:noFill/>
          <a:ln w="9525">
            <a:noFill/>
            <a:miter lim="800000"/>
            <a:headEnd/>
            <a:tailEnd/>
          </a:ln>
          <a:effectLst/>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600" b="1" i="1" u="none" strike="noStrike" kern="1200" cap="none" spc="0" normalizeH="0" baseline="0" noProof="0" dirty="0">
                <a:ln>
                  <a:noFill/>
                </a:ln>
                <a:solidFill>
                  <a:srgbClr val="000000"/>
                </a:solidFill>
                <a:effectLst/>
                <a:uLnTx/>
                <a:uFillTx/>
                <a:latin typeface="Arial" charset="0"/>
                <a:ea typeface="+mn-ea"/>
                <a:cs typeface="+mn-cs"/>
              </a:rPr>
              <a:t>Headquarters U.S. Air Force Safety</a:t>
            </a:r>
          </a:p>
        </p:txBody>
      </p:sp>
      <p:sp>
        <p:nvSpPr>
          <p:cNvPr id="50191" name="Rectangle 15"/>
          <p:cNvSpPr>
            <a:spLocks noGrp="1" noChangeArrowheads="1"/>
          </p:cNvSpPr>
          <p:nvPr>
            <p:ph type="ctrTitle"/>
          </p:nvPr>
        </p:nvSpPr>
        <p:spPr>
          <a:xfrm>
            <a:off x="276225" y="1909896"/>
            <a:ext cx="8486775" cy="1600200"/>
          </a:xfrm>
        </p:spPr>
        <p:txBody>
          <a:bodyPr/>
          <a:lstStyle>
            <a:lvl1pPr>
              <a:defRPr sz="4400" i="0"/>
            </a:lvl1pPr>
          </a:lstStyle>
          <a:p>
            <a:r>
              <a:rPr lang="en-US" dirty="0"/>
              <a:t>Click to edit Master title style</a:t>
            </a:r>
          </a:p>
        </p:txBody>
      </p:sp>
      <p:sp>
        <p:nvSpPr>
          <p:cNvPr id="8" name="Rectangle 6"/>
          <p:cNvSpPr>
            <a:spLocks noGrp="1" noChangeArrowheads="1"/>
          </p:cNvSpPr>
          <p:nvPr>
            <p:ph type="dt" sz="half" idx="10"/>
          </p:nvPr>
        </p:nvSpPr>
        <p:spPr/>
        <p:txBody>
          <a:bodyPr/>
          <a:lstStyle>
            <a:lvl1pPr>
              <a:defRPr dirty="0"/>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p>
        </p:txBody>
      </p:sp>
      <p:sp>
        <p:nvSpPr>
          <p:cNvPr id="9" name="Rectangle 7"/>
          <p:cNvSpPr>
            <a:spLocks noGrp="1" noChangeArrowheads="1"/>
          </p:cNvSpPr>
          <p:nvPr>
            <p:ph type="sldNum" sz="quarter" idx="11"/>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53010912-E2CE-48AA-A87D-296AEA5EED9B}" type="slidenum">
              <a:rPr kumimoji="0" lang="en-US" sz="1000" b="0" i="0" u="none" strike="noStrike" kern="1200" cap="none" spc="0" normalizeH="0" baseline="0" noProof="0">
                <a:ln>
                  <a:noFill/>
                </a:ln>
                <a:solidFill>
                  <a:srgbClr val="FFFFFF">
                    <a:lumMod val="50000"/>
                  </a:srgbClr>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sz="1000" b="0" i="0" u="none" strike="noStrike" kern="1200" cap="none" spc="0" normalizeH="0" baseline="0" noProof="0" dirty="0">
              <a:ln>
                <a:noFill/>
              </a:ln>
              <a:solidFill>
                <a:srgbClr val="808080"/>
              </a:solidFill>
              <a:effectLst/>
              <a:uLnTx/>
              <a:uFillTx/>
              <a:latin typeface="Arial" charset="0"/>
              <a:ea typeface="+mn-ea"/>
              <a:cs typeface="+mn-cs"/>
            </a:endParaRPr>
          </a:p>
        </p:txBody>
      </p:sp>
      <p:grpSp>
        <p:nvGrpSpPr>
          <p:cNvPr id="10" name="Group 9"/>
          <p:cNvGrpSpPr/>
          <p:nvPr userDrawn="1"/>
        </p:nvGrpSpPr>
        <p:grpSpPr>
          <a:xfrm>
            <a:off x="278056" y="3455035"/>
            <a:ext cx="3587264" cy="2959523"/>
            <a:chOff x="278056" y="3455035"/>
            <a:chExt cx="3587264" cy="2959523"/>
          </a:xfrm>
        </p:grpSpPr>
        <p:pic>
          <p:nvPicPr>
            <p:cNvPr id="6" name="Picture 1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751646" y="3455035"/>
              <a:ext cx="2640082" cy="2605088"/>
            </a:xfrm>
            <a:prstGeom prst="rect">
              <a:avLst/>
            </a:prstGeom>
            <a:noFill/>
            <a:ln w="9525">
              <a:noFill/>
              <a:miter lim="800000"/>
              <a:headEnd/>
              <a:tailEnd/>
            </a:ln>
          </p:spPr>
        </p:pic>
        <p:sp>
          <p:nvSpPr>
            <p:cNvPr id="2" name="TextBox 1"/>
            <p:cNvSpPr txBox="1"/>
            <p:nvPr userDrawn="1"/>
          </p:nvSpPr>
          <p:spPr>
            <a:xfrm>
              <a:off x="278056" y="6014448"/>
              <a:ext cx="3587264" cy="400110"/>
            </a:xfrm>
            <a:prstGeom prst="rect">
              <a:avLst/>
            </a:prstGeom>
            <a:noFill/>
          </p:spPr>
          <p:txBody>
            <a:bodyPr wrap="non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0C2D83"/>
                  </a:solidFill>
                  <a:effectLst/>
                  <a:uLnTx/>
                  <a:uFillTx/>
                  <a:latin typeface="Arial Black" panose="020B0A04020102020204" pitchFamily="34" charset="0"/>
                  <a:ea typeface="+mn-ea"/>
                  <a:cs typeface="+mn-cs"/>
                </a:rPr>
                <a:t>U.S. AIR FORCE SAFETY</a:t>
              </a:r>
            </a:p>
          </p:txBody>
        </p:sp>
      </p:grpSp>
    </p:spTree>
    <p:extLst>
      <p:ext uri="{BB962C8B-B14F-4D97-AF65-F5344CB8AC3E}">
        <p14:creationId xmlns:p14="http://schemas.microsoft.com/office/powerpoint/2010/main" val="13777438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dirty="0"/>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p>
        </p:txBody>
      </p:sp>
      <p:sp>
        <p:nvSpPr>
          <p:cNvPr id="5" name="Slide Number Placeholder 4"/>
          <p:cNvSpPr>
            <a:spLocks noGrp="1"/>
          </p:cNvSpPr>
          <p:nvPr>
            <p:ph type="sldNum" sz="quarter" idx="11"/>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C1E90D67-2721-4183-9439-2FCA83C5D5CB}" type="slidenum">
              <a:rPr kumimoji="0" lang="en-US" sz="1000" b="0" i="0" u="none" strike="noStrike" kern="1200" cap="none" spc="0" normalizeH="0" baseline="0" noProof="0">
                <a:ln>
                  <a:noFill/>
                </a:ln>
                <a:solidFill>
                  <a:srgbClr val="FFFFFF">
                    <a:lumMod val="50000"/>
                  </a:srgbClr>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sz="1000" b="0" i="0" u="none" strike="noStrike" kern="1200" cap="none" spc="0" normalizeH="0" baseline="0" noProof="0" dirty="0">
              <a:ln>
                <a:noFill/>
              </a:ln>
              <a:solidFill>
                <a:srgbClr val="808080"/>
              </a:solidFill>
              <a:effectLst/>
              <a:uLnTx/>
              <a:uFillTx/>
              <a:latin typeface="Arial" charset="0"/>
              <a:ea typeface="+mn-ea"/>
              <a:cs typeface="+mn-cs"/>
            </a:endParaRPr>
          </a:p>
        </p:txBody>
      </p:sp>
    </p:spTree>
    <p:extLst>
      <p:ext uri="{BB962C8B-B14F-4D97-AF65-F5344CB8AC3E}">
        <p14:creationId xmlns:p14="http://schemas.microsoft.com/office/powerpoint/2010/main" val="2156631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dirty="0"/>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p>
        </p:txBody>
      </p:sp>
      <p:sp>
        <p:nvSpPr>
          <p:cNvPr id="5" name="Slide Number Placeholder 4"/>
          <p:cNvSpPr>
            <a:spLocks noGrp="1"/>
          </p:cNvSpPr>
          <p:nvPr>
            <p:ph type="sldNum" sz="quarter" idx="11"/>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15FE2D2F-1BB9-425E-85DE-019438D8E30A}" type="slidenum">
              <a:rPr kumimoji="0" lang="en-US" sz="1000" b="0" i="0" u="none" strike="noStrike" kern="1200" cap="none" spc="0" normalizeH="0" baseline="0" noProof="0">
                <a:ln>
                  <a:noFill/>
                </a:ln>
                <a:solidFill>
                  <a:srgbClr val="FFFFFF">
                    <a:lumMod val="50000"/>
                  </a:srgbClr>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sz="1000" b="0" i="0" u="none" strike="noStrike" kern="1200" cap="none" spc="0" normalizeH="0" baseline="0" noProof="0" dirty="0">
              <a:ln>
                <a:noFill/>
              </a:ln>
              <a:solidFill>
                <a:srgbClr val="808080"/>
              </a:solidFill>
              <a:effectLst/>
              <a:uLnTx/>
              <a:uFillTx/>
              <a:latin typeface="Arial" charset="0"/>
              <a:ea typeface="+mn-ea"/>
              <a:cs typeface="+mn-cs"/>
            </a:endParaRPr>
          </a:p>
        </p:txBody>
      </p:sp>
    </p:spTree>
    <p:extLst>
      <p:ext uri="{BB962C8B-B14F-4D97-AF65-F5344CB8AC3E}">
        <p14:creationId xmlns:p14="http://schemas.microsoft.com/office/powerpoint/2010/main" val="30700673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76225" y="1504950"/>
            <a:ext cx="4122738" cy="47434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51363" y="1504950"/>
            <a:ext cx="4122737" cy="47434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dirty="0"/>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p>
        </p:txBody>
      </p:sp>
      <p:sp>
        <p:nvSpPr>
          <p:cNvPr id="6" name="Slide Number Placeholder 5"/>
          <p:cNvSpPr>
            <a:spLocks noGrp="1"/>
          </p:cNvSpPr>
          <p:nvPr>
            <p:ph type="sldNum" sz="quarter" idx="11"/>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21A2C48C-DFD9-429B-A506-982C68CED80D}" type="slidenum">
              <a:rPr kumimoji="0" lang="en-US" sz="1000" b="0" i="0" u="none" strike="noStrike" kern="1200" cap="none" spc="0" normalizeH="0" baseline="0" noProof="0">
                <a:ln>
                  <a:noFill/>
                </a:ln>
                <a:solidFill>
                  <a:srgbClr val="FFFFFF">
                    <a:lumMod val="50000"/>
                  </a:srgbClr>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sz="1000" b="0" i="0" u="none" strike="noStrike" kern="1200" cap="none" spc="0" normalizeH="0" baseline="0" noProof="0" dirty="0">
              <a:ln>
                <a:noFill/>
              </a:ln>
              <a:solidFill>
                <a:srgbClr val="808080"/>
              </a:solidFill>
              <a:effectLst/>
              <a:uLnTx/>
              <a:uFillTx/>
              <a:latin typeface="Arial" charset="0"/>
              <a:ea typeface="+mn-ea"/>
              <a:cs typeface="+mn-cs"/>
            </a:endParaRPr>
          </a:p>
        </p:txBody>
      </p:sp>
    </p:spTree>
    <p:extLst>
      <p:ext uri="{BB962C8B-B14F-4D97-AF65-F5344CB8AC3E}">
        <p14:creationId xmlns:p14="http://schemas.microsoft.com/office/powerpoint/2010/main" val="2713576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688691" y="72232"/>
            <a:ext cx="7130844" cy="1143000"/>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dirty="0"/>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p>
        </p:txBody>
      </p:sp>
      <p:sp>
        <p:nvSpPr>
          <p:cNvPr id="8" name="Slide Number Placeholder 7"/>
          <p:cNvSpPr>
            <a:spLocks noGrp="1"/>
          </p:cNvSpPr>
          <p:nvPr>
            <p:ph type="sldNum" sz="quarter" idx="11"/>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6E5F7AE1-90CA-47A3-A767-795D6FE77CC9}" type="slidenum">
              <a:rPr kumimoji="0" lang="en-US" sz="1000" b="0" i="0" u="none" strike="noStrike" kern="1200" cap="none" spc="0" normalizeH="0" baseline="0" noProof="0">
                <a:ln>
                  <a:noFill/>
                </a:ln>
                <a:solidFill>
                  <a:srgbClr val="FFFFFF">
                    <a:lumMod val="50000"/>
                  </a:srgbClr>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sz="1000" b="0" i="0" u="none" strike="noStrike" kern="1200" cap="none" spc="0" normalizeH="0" baseline="0" noProof="0" dirty="0">
              <a:ln>
                <a:noFill/>
              </a:ln>
              <a:solidFill>
                <a:srgbClr val="808080"/>
              </a:solidFill>
              <a:effectLst/>
              <a:uLnTx/>
              <a:uFillTx/>
              <a:latin typeface="Arial" charset="0"/>
              <a:ea typeface="+mn-ea"/>
              <a:cs typeface="+mn-cs"/>
            </a:endParaRPr>
          </a:p>
        </p:txBody>
      </p:sp>
    </p:spTree>
    <p:extLst>
      <p:ext uri="{BB962C8B-B14F-4D97-AF65-F5344CB8AC3E}">
        <p14:creationId xmlns:p14="http://schemas.microsoft.com/office/powerpoint/2010/main" val="8129619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dirty="0"/>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p>
        </p:txBody>
      </p:sp>
      <p:sp>
        <p:nvSpPr>
          <p:cNvPr id="4" name="Slide Number Placeholder 3"/>
          <p:cNvSpPr>
            <a:spLocks noGrp="1"/>
          </p:cNvSpPr>
          <p:nvPr>
            <p:ph type="sldNum" sz="quarter" idx="11"/>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D72041CF-422B-417B-9117-B9900235677C}" type="slidenum">
              <a:rPr kumimoji="0" lang="en-US" sz="1000" b="0" i="0" u="none" strike="noStrike" kern="1200" cap="none" spc="0" normalizeH="0" baseline="0" noProof="0">
                <a:ln>
                  <a:noFill/>
                </a:ln>
                <a:solidFill>
                  <a:srgbClr val="FFFFFF">
                    <a:lumMod val="50000"/>
                  </a:srgbClr>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sz="1000" b="0" i="0" u="none" strike="noStrike" kern="1200" cap="none" spc="0" normalizeH="0" baseline="0" noProof="0" dirty="0">
              <a:ln>
                <a:noFill/>
              </a:ln>
              <a:solidFill>
                <a:srgbClr val="808080"/>
              </a:solidFill>
              <a:effectLst/>
              <a:uLnTx/>
              <a:uFillTx/>
              <a:latin typeface="Arial" charset="0"/>
              <a:ea typeface="+mn-ea"/>
              <a:cs typeface="+mn-cs"/>
            </a:endParaRPr>
          </a:p>
        </p:txBody>
      </p:sp>
    </p:spTree>
    <p:extLst>
      <p:ext uri="{BB962C8B-B14F-4D97-AF65-F5344CB8AC3E}">
        <p14:creationId xmlns:p14="http://schemas.microsoft.com/office/powerpoint/2010/main" val="29592049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dirty="0"/>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p>
        </p:txBody>
      </p:sp>
      <p:sp>
        <p:nvSpPr>
          <p:cNvPr id="3" name="Slide Number Placeholder 2"/>
          <p:cNvSpPr>
            <a:spLocks noGrp="1"/>
          </p:cNvSpPr>
          <p:nvPr>
            <p:ph type="sldNum" sz="quarter" idx="11"/>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607B4BF5-D11C-4D5B-A470-105E4D8A7D0F}" type="slidenum">
              <a:rPr kumimoji="0" lang="en-US" sz="1000" b="0" i="0" u="none" strike="noStrike" kern="1200" cap="none" spc="0" normalizeH="0" baseline="0" noProof="0">
                <a:ln>
                  <a:noFill/>
                </a:ln>
                <a:solidFill>
                  <a:srgbClr val="FFFFFF">
                    <a:lumMod val="50000"/>
                  </a:srgbClr>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sz="1000" b="0" i="0" u="none" strike="noStrike" kern="1200" cap="none" spc="0" normalizeH="0" baseline="0" noProof="0" dirty="0">
              <a:ln>
                <a:noFill/>
              </a:ln>
              <a:solidFill>
                <a:srgbClr val="808080"/>
              </a:solidFill>
              <a:effectLst/>
              <a:uLnTx/>
              <a:uFillTx/>
              <a:latin typeface="Arial" charset="0"/>
              <a:ea typeface="+mn-ea"/>
              <a:cs typeface="+mn-cs"/>
            </a:endParaRPr>
          </a:p>
        </p:txBody>
      </p:sp>
    </p:spTree>
    <p:extLst>
      <p:ext uri="{BB962C8B-B14F-4D97-AF65-F5344CB8AC3E}">
        <p14:creationId xmlns:p14="http://schemas.microsoft.com/office/powerpoint/2010/main" val="36408906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dirty="0"/>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p>
        </p:txBody>
      </p:sp>
      <p:sp>
        <p:nvSpPr>
          <p:cNvPr id="6" name="Slide Number Placeholder 5"/>
          <p:cNvSpPr>
            <a:spLocks noGrp="1"/>
          </p:cNvSpPr>
          <p:nvPr>
            <p:ph type="sldNum" sz="quarter" idx="11"/>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8AFC9414-58EC-4C6D-B66F-1C35916380F3}" type="slidenum">
              <a:rPr kumimoji="0" lang="en-US" sz="1000" b="0" i="0" u="none" strike="noStrike" kern="1200" cap="none" spc="0" normalizeH="0" baseline="0" noProof="0">
                <a:ln>
                  <a:noFill/>
                </a:ln>
                <a:solidFill>
                  <a:srgbClr val="FFFFFF">
                    <a:lumMod val="50000"/>
                  </a:srgbClr>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sz="1000" b="0" i="0" u="none" strike="noStrike" kern="1200" cap="none" spc="0" normalizeH="0" baseline="0" noProof="0" dirty="0">
              <a:ln>
                <a:noFill/>
              </a:ln>
              <a:solidFill>
                <a:srgbClr val="808080"/>
              </a:solidFill>
              <a:effectLst/>
              <a:uLnTx/>
              <a:uFillTx/>
              <a:latin typeface="Arial" charset="0"/>
              <a:ea typeface="+mn-ea"/>
              <a:cs typeface="+mn-cs"/>
            </a:endParaRPr>
          </a:p>
        </p:txBody>
      </p:sp>
    </p:spTree>
    <p:extLst>
      <p:ext uri="{BB962C8B-B14F-4D97-AF65-F5344CB8AC3E}">
        <p14:creationId xmlns:p14="http://schemas.microsoft.com/office/powerpoint/2010/main" val="37038522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dirty="0"/>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p>
        </p:txBody>
      </p:sp>
      <p:sp>
        <p:nvSpPr>
          <p:cNvPr id="5" name="Slide Number Placeholder 4"/>
          <p:cNvSpPr>
            <a:spLocks noGrp="1"/>
          </p:cNvSpPr>
          <p:nvPr>
            <p:ph type="sldNum" sz="quarter" idx="11"/>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C1E90D67-2721-4183-9439-2FCA83C5D5CB}" type="slidenum">
              <a:rPr kumimoji="0" lang="en-US" sz="1000" b="0" i="0" u="none" strike="noStrike" kern="1200" cap="none" spc="0" normalizeH="0" baseline="0" noProof="0">
                <a:ln>
                  <a:noFill/>
                </a:ln>
                <a:solidFill>
                  <a:srgbClr val="FFFFFF">
                    <a:lumMod val="50000"/>
                  </a:srgbClr>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sz="1000" b="0" i="0" u="none" strike="noStrike" kern="1200" cap="none" spc="0" normalizeH="0" baseline="0" noProof="0" dirty="0">
              <a:ln>
                <a:noFill/>
              </a:ln>
              <a:solidFill>
                <a:srgbClr val="808080"/>
              </a:solidFill>
              <a:effectLst/>
              <a:uLnTx/>
              <a:uFillTx/>
              <a:latin typeface="Arial" charset="0"/>
              <a:ea typeface="+mn-ea"/>
              <a:cs typeface="+mn-cs"/>
            </a:endParaRPr>
          </a:p>
        </p:txBody>
      </p:sp>
    </p:spTree>
    <p:extLst>
      <p:ext uri="{BB962C8B-B14F-4D97-AF65-F5344CB8AC3E}">
        <p14:creationId xmlns:p14="http://schemas.microsoft.com/office/powerpoint/2010/main" val="313822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5545392"/>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1357567"/>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6112130"/>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dirty="0"/>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p>
        </p:txBody>
      </p:sp>
      <p:sp>
        <p:nvSpPr>
          <p:cNvPr id="6" name="Slide Number Placeholder 5"/>
          <p:cNvSpPr>
            <a:spLocks noGrp="1"/>
          </p:cNvSpPr>
          <p:nvPr>
            <p:ph type="sldNum" sz="quarter" idx="11"/>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02AD97B8-8F9A-496C-989F-865136BFE8CB}" type="slidenum">
              <a:rPr kumimoji="0" lang="en-US" sz="1000" b="0" i="0" u="none" strike="noStrike" kern="1200" cap="none" spc="0" normalizeH="0" baseline="0" noProof="0">
                <a:ln>
                  <a:noFill/>
                </a:ln>
                <a:solidFill>
                  <a:srgbClr val="FFFFFF">
                    <a:lumMod val="50000"/>
                  </a:srgbClr>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sz="1000" b="0" i="0" u="none" strike="noStrike" kern="1200" cap="none" spc="0" normalizeH="0" baseline="0" noProof="0" dirty="0">
              <a:ln>
                <a:noFill/>
              </a:ln>
              <a:solidFill>
                <a:srgbClr val="808080"/>
              </a:solidFill>
              <a:effectLst/>
              <a:uLnTx/>
              <a:uFillTx/>
              <a:latin typeface="Arial" charset="0"/>
              <a:ea typeface="+mn-ea"/>
              <a:cs typeface="+mn-cs"/>
            </a:endParaRPr>
          </a:p>
        </p:txBody>
      </p:sp>
    </p:spTree>
    <p:extLst>
      <p:ext uri="{BB962C8B-B14F-4D97-AF65-F5344CB8AC3E}">
        <p14:creationId xmlns:p14="http://schemas.microsoft.com/office/powerpoint/2010/main" val="8821227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5"/>
          <p:cNvSpPr>
            <a:spLocks noGrp="1" noChangeArrowheads="1"/>
          </p:cNvSpPr>
          <p:nvPr>
            <p:ph type="title"/>
          </p:nvPr>
        </p:nvSpPr>
        <p:spPr bwMode="auto">
          <a:xfrm>
            <a:off x="1524000" y="152400"/>
            <a:ext cx="7162800"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Tree>
    <p:extLst>
      <p:ext uri="{BB962C8B-B14F-4D97-AF65-F5344CB8AC3E}">
        <p14:creationId xmlns:p14="http://schemas.microsoft.com/office/powerpoint/2010/main" val="7933620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White">
    <p:spTree>
      <p:nvGrpSpPr>
        <p:cNvPr id="1" name=""/>
        <p:cNvGrpSpPr/>
        <p:nvPr/>
      </p:nvGrpSpPr>
      <p:grpSpPr>
        <a:xfrm>
          <a:off x="0" y="0"/>
          <a:ext cx="0" cy="0"/>
          <a:chOff x="0" y="0"/>
          <a:chExt cx="0" cy="0"/>
        </a:xfrm>
      </p:grpSpPr>
      <p:sp>
        <p:nvSpPr>
          <p:cNvPr id="17" name="Rectangle 16"/>
          <p:cNvSpPr/>
          <p:nvPr userDrawn="1"/>
        </p:nvSpPr>
        <p:spPr>
          <a:xfrm rot="5400000">
            <a:off x="93074" y="318897"/>
            <a:ext cx="685800" cy="48006"/>
          </a:xfrm>
          <a:prstGeom prst="rect">
            <a:avLst/>
          </a:prstGeom>
          <a:solidFill>
            <a:srgbClr val="00ACD9"/>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Title Placeholder 1"/>
          <p:cNvSpPr>
            <a:spLocks noGrp="1"/>
          </p:cNvSpPr>
          <p:nvPr>
            <p:ph type="title" hasCustomPrompt="1"/>
          </p:nvPr>
        </p:nvSpPr>
        <p:spPr>
          <a:xfrm>
            <a:off x="540486" y="240504"/>
            <a:ext cx="7543800" cy="570225"/>
          </a:xfrm>
          <a:prstGeom prst="rect">
            <a:avLst/>
          </a:prstGeom>
        </p:spPr>
        <p:txBody>
          <a:bodyPr vert="horz" lIns="91440" tIns="45720" rIns="91440" bIns="45720" rtlCol="0" anchor="b">
            <a:noAutofit/>
          </a:bodyPr>
          <a:lstStyle>
            <a:lvl1pPr>
              <a:defRPr>
                <a:solidFill>
                  <a:schemeClr val="bg2">
                    <a:lumMod val="25000"/>
                  </a:schemeClr>
                </a:solidFill>
              </a:defRPr>
            </a:lvl1pPr>
          </a:lstStyle>
          <a:p>
            <a:r>
              <a:rPr lang="en-US" dirty="0"/>
              <a:t>CLICK TO EDIT MASTER TITLE STYLE</a:t>
            </a:r>
          </a:p>
        </p:txBody>
      </p:sp>
      <p:sp>
        <p:nvSpPr>
          <p:cNvPr id="20" name="Date Placeholder 3"/>
          <p:cNvSpPr>
            <a:spLocks noGrp="1"/>
          </p:cNvSpPr>
          <p:nvPr>
            <p:ph type="dt" sz="half" idx="2"/>
          </p:nvPr>
        </p:nvSpPr>
        <p:spPr>
          <a:xfrm>
            <a:off x="48714" y="6485917"/>
            <a:ext cx="1854203" cy="365125"/>
          </a:xfrm>
          <a:prstGeom prst="rect">
            <a:avLst/>
          </a:prstGeom>
        </p:spPr>
        <p:txBody>
          <a:bodyPr vert="horz" lIns="91440" tIns="45720" rIns="91440" bIns="45720" rtlCol="0" anchor="ctr"/>
          <a:lstStyle>
            <a:lvl1pPr algn="l">
              <a:defRPr sz="675">
                <a:solidFill>
                  <a:schemeClr val="bg1">
                    <a:lumMod val="50000"/>
                  </a:schemeClr>
                </a:solidFill>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21CFFC65-F19B-E241-BA7B-613451C4E80D}" type="datetime1">
              <a:rPr kumimoji="0" lang="en-US" sz="675" b="0" i="0" u="none" strike="noStrike" kern="1200" cap="none" spc="0" normalizeH="0" baseline="0" noProof="0" smtClean="0">
                <a:ln>
                  <a:noFill/>
                </a:ln>
                <a:solidFill>
                  <a:srgbClr val="FFFFFF">
                    <a:lumMod val="50000"/>
                  </a:srgbClr>
                </a:solidFill>
                <a:effectLst/>
                <a:uLnTx/>
                <a:uFillTx/>
                <a:latin typeface="Arial"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7/6/2023</a:t>
            </a:fld>
            <a:endParaRPr kumimoji="0" lang="en-US" sz="675" b="0" i="0" u="none" strike="noStrike" kern="1200" cap="none" spc="0" normalizeH="0" baseline="0" noProof="0" dirty="0">
              <a:ln>
                <a:noFill/>
              </a:ln>
              <a:solidFill>
                <a:srgbClr val="FFFFFF">
                  <a:lumMod val="50000"/>
                </a:srgbClr>
              </a:solidFill>
              <a:effectLst/>
              <a:uLnTx/>
              <a:uFillTx/>
              <a:latin typeface="Arial" charset="0"/>
              <a:ea typeface="+mn-ea"/>
              <a:cs typeface="+mn-cs"/>
            </a:endParaRPr>
          </a:p>
        </p:txBody>
      </p:sp>
      <p:sp>
        <p:nvSpPr>
          <p:cNvPr id="22" name="Slide Number Placeholder 5"/>
          <p:cNvSpPr>
            <a:spLocks noGrp="1"/>
          </p:cNvSpPr>
          <p:nvPr>
            <p:ph type="sldNum" sz="quarter" idx="4"/>
          </p:nvPr>
        </p:nvSpPr>
        <p:spPr>
          <a:xfrm>
            <a:off x="48714" y="445604"/>
            <a:ext cx="314548" cy="365125"/>
          </a:xfrm>
          <a:prstGeom prst="rect">
            <a:avLst/>
          </a:prstGeom>
        </p:spPr>
        <p:txBody>
          <a:bodyPr vert="horz" lIns="91440" tIns="45720" rIns="91440" bIns="45720" rtlCol="0" anchor="ctr"/>
          <a:lstStyle>
            <a:lvl1pPr algn="r">
              <a:defRPr sz="1050">
                <a:solidFill>
                  <a:srgbClr val="000000"/>
                </a:solidFill>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4FAB73BC-B049-4115-A692-8D63A059BFB8}" type="slidenum">
              <a:rPr kumimoji="0" lang="en-US" sz="105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sz="105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4" name="Text Placeholder 3"/>
          <p:cNvSpPr>
            <a:spLocks noGrp="1"/>
          </p:cNvSpPr>
          <p:nvPr>
            <p:ph type="body" sz="quarter" idx="10"/>
          </p:nvPr>
        </p:nvSpPr>
        <p:spPr>
          <a:xfrm>
            <a:off x="540486" y="1441698"/>
            <a:ext cx="7543800" cy="3306153"/>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Rectangle 10"/>
          <p:cNvSpPr/>
          <p:nvPr userDrawn="1"/>
        </p:nvSpPr>
        <p:spPr>
          <a:xfrm>
            <a:off x="8629650" y="321774"/>
            <a:ext cx="514350" cy="368300"/>
          </a:xfrm>
          <a:prstGeom prst="rect">
            <a:avLst/>
          </a:prstGeom>
          <a:solidFill>
            <a:srgbClr val="00ACD9">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2" name="Picture 1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8692069" y="380825"/>
            <a:ext cx="194756" cy="251610"/>
          </a:xfrm>
          <a:prstGeom prst="rect">
            <a:avLst/>
          </a:prstGeom>
        </p:spPr>
      </p:pic>
      <p:pic>
        <p:nvPicPr>
          <p:cNvPr id="13" name="Picture 12"/>
          <p:cNvPicPr>
            <a:picLocks/>
          </p:cNvPicPr>
          <p:nvPr userDrawn="1"/>
        </p:nvPicPr>
        <p:blipFill rotWithShape="1">
          <a:blip r:embed="rId3" cstate="email">
            <a:extLst>
              <a:ext uri="{28A0092B-C50C-407E-A947-70E740481C1C}">
                <a14:useLocalDpi xmlns:a14="http://schemas.microsoft.com/office/drawing/2010/main"/>
              </a:ext>
            </a:extLst>
          </a:blip>
          <a:srcRect t="-16865" b="-2"/>
          <a:stretch/>
        </p:blipFill>
        <p:spPr>
          <a:xfrm rot="16200000">
            <a:off x="5687175" y="3401174"/>
            <a:ext cx="6857999" cy="55658"/>
          </a:xfrm>
          <a:prstGeom prst="rect">
            <a:avLst/>
          </a:prstGeom>
        </p:spPr>
      </p:pic>
    </p:spTree>
    <p:extLst>
      <p:ext uri="{BB962C8B-B14F-4D97-AF65-F5344CB8AC3E}">
        <p14:creationId xmlns:p14="http://schemas.microsoft.com/office/powerpoint/2010/main" val="4112642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dirty="0"/>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p>
        </p:txBody>
      </p:sp>
      <p:sp>
        <p:nvSpPr>
          <p:cNvPr id="5" name="Slide Number Placeholder 4"/>
          <p:cNvSpPr>
            <a:spLocks noGrp="1"/>
          </p:cNvSpPr>
          <p:nvPr>
            <p:ph type="sldNum" sz="quarter" idx="11"/>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15FE2D2F-1BB9-425E-85DE-019438D8E30A}" type="slidenum">
              <a:rPr kumimoji="0" lang="en-US" sz="1000" b="0" i="0" u="none" strike="noStrike" kern="1200" cap="none" spc="0" normalizeH="0" baseline="0" noProof="0">
                <a:ln>
                  <a:noFill/>
                </a:ln>
                <a:solidFill>
                  <a:srgbClr val="FFFFFF">
                    <a:lumMod val="50000"/>
                  </a:srgbClr>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sz="1000" b="0" i="0" u="none" strike="noStrike" kern="1200" cap="none" spc="0" normalizeH="0" baseline="0" noProof="0" dirty="0">
              <a:ln>
                <a:noFill/>
              </a:ln>
              <a:solidFill>
                <a:srgbClr val="808080"/>
              </a:solidFill>
              <a:effectLst/>
              <a:uLnTx/>
              <a:uFillTx/>
              <a:latin typeface="Arial" charset="0"/>
              <a:ea typeface="+mn-ea"/>
              <a:cs typeface="+mn-cs"/>
            </a:endParaRPr>
          </a:p>
        </p:txBody>
      </p:sp>
    </p:spTree>
    <p:extLst>
      <p:ext uri="{BB962C8B-B14F-4D97-AF65-F5344CB8AC3E}">
        <p14:creationId xmlns:p14="http://schemas.microsoft.com/office/powerpoint/2010/main" val="35731170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76225" y="1504950"/>
            <a:ext cx="4122738" cy="47434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51363" y="1504950"/>
            <a:ext cx="4122737" cy="47434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dirty="0"/>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p>
        </p:txBody>
      </p:sp>
      <p:sp>
        <p:nvSpPr>
          <p:cNvPr id="6" name="Slide Number Placeholder 5"/>
          <p:cNvSpPr>
            <a:spLocks noGrp="1"/>
          </p:cNvSpPr>
          <p:nvPr>
            <p:ph type="sldNum" sz="quarter" idx="11"/>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21A2C48C-DFD9-429B-A506-982C68CED80D}" type="slidenum">
              <a:rPr kumimoji="0" lang="en-US" sz="1000" b="0" i="0" u="none" strike="noStrike" kern="1200" cap="none" spc="0" normalizeH="0" baseline="0" noProof="0">
                <a:ln>
                  <a:noFill/>
                </a:ln>
                <a:solidFill>
                  <a:srgbClr val="FFFFFF">
                    <a:lumMod val="50000"/>
                  </a:srgbClr>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sz="1000" b="0" i="0" u="none" strike="noStrike" kern="1200" cap="none" spc="0" normalizeH="0" baseline="0" noProof="0" dirty="0">
              <a:ln>
                <a:noFill/>
              </a:ln>
              <a:solidFill>
                <a:srgbClr val="808080"/>
              </a:solidFill>
              <a:effectLst/>
              <a:uLnTx/>
              <a:uFillTx/>
              <a:latin typeface="Arial" charset="0"/>
              <a:ea typeface="+mn-ea"/>
              <a:cs typeface="+mn-cs"/>
            </a:endParaRPr>
          </a:p>
        </p:txBody>
      </p:sp>
    </p:spTree>
    <p:extLst>
      <p:ext uri="{BB962C8B-B14F-4D97-AF65-F5344CB8AC3E}">
        <p14:creationId xmlns:p14="http://schemas.microsoft.com/office/powerpoint/2010/main" val="34753142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688691" y="72232"/>
            <a:ext cx="7130844" cy="1143000"/>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dirty="0"/>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p>
        </p:txBody>
      </p:sp>
      <p:sp>
        <p:nvSpPr>
          <p:cNvPr id="8" name="Slide Number Placeholder 7"/>
          <p:cNvSpPr>
            <a:spLocks noGrp="1"/>
          </p:cNvSpPr>
          <p:nvPr>
            <p:ph type="sldNum" sz="quarter" idx="11"/>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6E5F7AE1-90CA-47A3-A767-795D6FE77CC9}" type="slidenum">
              <a:rPr kumimoji="0" lang="en-US" sz="1000" b="0" i="0" u="none" strike="noStrike" kern="1200" cap="none" spc="0" normalizeH="0" baseline="0" noProof="0">
                <a:ln>
                  <a:noFill/>
                </a:ln>
                <a:solidFill>
                  <a:srgbClr val="FFFFFF">
                    <a:lumMod val="50000"/>
                  </a:srgbClr>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sz="1000" b="0" i="0" u="none" strike="noStrike" kern="1200" cap="none" spc="0" normalizeH="0" baseline="0" noProof="0" dirty="0">
              <a:ln>
                <a:noFill/>
              </a:ln>
              <a:solidFill>
                <a:srgbClr val="808080"/>
              </a:solidFill>
              <a:effectLst/>
              <a:uLnTx/>
              <a:uFillTx/>
              <a:latin typeface="Arial" charset="0"/>
              <a:ea typeface="+mn-ea"/>
              <a:cs typeface="+mn-cs"/>
            </a:endParaRPr>
          </a:p>
        </p:txBody>
      </p:sp>
    </p:spTree>
    <p:extLst>
      <p:ext uri="{BB962C8B-B14F-4D97-AF65-F5344CB8AC3E}">
        <p14:creationId xmlns:p14="http://schemas.microsoft.com/office/powerpoint/2010/main" val="2699317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dirty="0"/>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p>
        </p:txBody>
      </p:sp>
      <p:sp>
        <p:nvSpPr>
          <p:cNvPr id="4" name="Slide Number Placeholder 3"/>
          <p:cNvSpPr>
            <a:spLocks noGrp="1"/>
          </p:cNvSpPr>
          <p:nvPr>
            <p:ph type="sldNum" sz="quarter" idx="11"/>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D72041CF-422B-417B-9117-B9900235677C}" type="slidenum">
              <a:rPr kumimoji="0" lang="en-US" sz="1000" b="0" i="0" u="none" strike="noStrike" kern="1200" cap="none" spc="0" normalizeH="0" baseline="0" noProof="0">
                <a:ln>
                  <a:noFill/>
                </a:ln>
                <a:solidFill>
                  <a:srgbClr val="FFFFFF">
                    <a:lumMod val="50000"/>
                  </a:srgbClr>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sz="1000" b="0" i="0" u="none" strike="noStrike" kern="1200" cap="none" spc="0" normalizeH="0" baseline="0" noProof="0" dirty="0">
              <a:ln>
                <a:noFill/>
              </a:ln>
              <a:solidFill>
                <a:srgbClr val="808080"/>
              </a:solidFill>
              <a:effectLst/>
              <a:uLnTx/>
              <a:uFillTx/>
              <a:latin typeface="Arial" charset="0"/>
              <a:ea typeface="+mn-ea"/>
              <a:cs typeface="+mn-cs"/>
            </a:endParaRPr>
          </a:p>
        </p:txBody>
      </p:sp>
    </p:spTree>
    <p:extLst>
      <p:ext uri="{BB962C8B-B14F-4D97-AF65-F5344CB8AC3E}">
        <p14:creationId xmlns:p14="http://schemas.microsoft.com/office/powerpoint/2010/main" val="4083419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dirty="0"/>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p>
        </p:txBody>
      </p:sp>
      <p:sp>
        <p:nvSpPr>
          <p:cNvPr id="3" name="Slide Number Placeholder 2"/>
          <p:cNvSpPr>
            <a:spLocks noGrp="1"/>
          </p:cNvSpPr>
          <p:nvPr>
            <p:ph type="sldNum" sz="quarter" idx="11"/>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607B4BF5-D11C-4D5B-A470-105E4D8A7D0F}" type="slidenum">
              <a:rPr kumimoji="0" lang="en-US" sz="1000" b="0" i="0" u="none" strike="noStrike" kern="1200" cap="none" spc="0" normalizeH="0" baseline="0" noProof="0">
                <a:ln>
                  <a:noFill/>
                </a:ln>
                <a:solidFill>
                  <a:srgbClr val="FFFFFF">
                    <a:lumMod val="50000"/>
                  </a:srgbClr>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sz="1000" b="0" i="0" u="none" strike="noStrike" kern="1200" cap="none" spc="0" normalizeH="0" baseline="0" noProof="0" dirty="0">
              <a:ln>
                <a:noFill/>
              </a:ln>
              <a:solidFill>
                <a:srgbClr val="808080"/>
              </a:solidFill>
              <a:effectLst/>
              <a:uLnTx/>
              <a:uFillTx/>
              <a:latin typeface="Arial" charset="0"/>
              <a:ea typeface="+mn-ea"/>
              <a:cs typeface="+mn-cs"/>
            </a:endParaRPr>
          </a:p>
        </p:txBody>
      </p:sp>
    </p:spTree>
    <p:extLst>
      <p:ext uri="{BB962C8B-B14F-4D97-AF65-F5344CB8AC3E}">
        <p14:creationId xmlns:p14="http://schemas.microsoft.com/office/powerpoint/2010/main" val="27033296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dirty="0"/>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p>
        </p:txBody>
      </p:sp>
      <p:sp>
        <p:nvSpPr>
          <p:cNvPr id="6" name="Slide Number Placeholder 5"/>
          <p:cNvSpPr>
            <a:spLocks noGrp="1"/>
          </p:cNvSpPr>
          <p:nvPr>
            <p:ph type="sldNum" sz="quarter" idx="11"/>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8AFC9414-58EC-4C6D-B66F-1C35916380F3}" type="slidenum">
              <a:rPr kumimoji="0" lang="en-US" sz="1000" b="0" i="0" u="none" strike="noStrike" kern="1200" cap="none" spc="0" normalizeH="0" baseline="0" noProof="0">
                <a:ln>
                  <a:noFill/>
                </a:ln>
                <a:solidFill>
                  <a:srgbClr val="FFFFFF">
                    <a:lumMod val="50000"/>
                  </a:srgbClr>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sz="1000" b="0" i="0" u="none" strike="noStrike" kern="1200" cap="none" spc="0" normalizeH="0" baseline="0" noProof="0" dirty="0">
              <a:ln>
                <a:noFill/>
              </a:ln>
              <a:solidFill>
                <a:srgbClr val="808080"/>
              </a:solidFill>
              <a:effectLst/>
              <a:uLnTx/>
              <a:uFillTx/>
              <a:latin typeface="Arial" charset="0"/>
              <a:ea typeface="+mn-ea"/>
              <a:cs typeface="+mn-cs"/>
            </a:endParaRPr>
          </a:p>
        </p:txBody>
      </p:sp>
    </p:spTree>
    <p:extLst>
      <p:ext uri="{BB962C8B-B14F-4D97-AF65-F5344CB8AC3E}">
        <p14:creationId xmlns:p14="http://schemas.microsoft.com/office/powerpoint/2010/main" val="27374408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5545392"/>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1357567"/>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6112130"/>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dirty="0"/>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p>
        </p:txBody>
      </p:sp>
      <p:sp>
        <p:nvSpPr>
          <p:cNvPr id="6" name="Slide Number Placeholder 5"/>
          <p:cNvSpPr>
            <a:spLocks noGrp="1"/>
          </p:cNvSpPr>
          <p:nvPr>
            <p:ph type="sldNum" sz="quarter" idx="11"/>
          </p:nvPr>
        </p:nvSpPr>
        <p:spPr/>
        <p:txBody>
          <a:bodyPr/>
          <a:lstStyle>
            <a:lvl1pPr>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02AD97B8-8F9A-496C-989F-865136BFE8CB}" type="slidenum">
              <a:rPr kumimoji="0" lang="en-US" sz="1000" b="0" i="0" u="none" strike="noStrike" kern="1200" cap="none" spc="0" normalizeH="0" baseline="0" noProof="0">
                <a:ln>
                  <a:noFill/>
                </a:ln>
                <a:solidFill>
                  <a:srgbClr val="FFFFFF">
                    <a:lumMod val="50000"/>
                  </a:srgbClr>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sz="1000" b="0" i="0" u="none" strike="noStrike" kern="1200" cap="none" spc="0" normalizeH="0" baseline="0" noProof="0" dirty="0">
              <a:ln>
                <a:noFill/>
              </a:ln>
              <a:solidFill>
                <a:srgbClr val="808080"/>
              </a:solidFill>
              <a:effectLst/>
              <a:uLnTx/>
              <a:uFillTx/>
              <a:latin typeface="Arial" charset="0"/>
              <a:ea typeface="+mn-ea"/>
              <a:cs typeface="+mn-cs"/>
            </a:endParaRPr>
          </a:p>
        </p:txBody>
      </p:sp>
    </p:spTree>
    <p:extLst>
      <p:ext uri="{BB962C8B-B14F-4D97-AF65-F5344CB8AC3E}">
        <p14:creationId xmlns:p14="http://schemas.microsoft.com/office/powerpoint/2010/main" val="12479967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9155" name="Rectangle 1027"/>
          <p:cNvSpPr>
            <a:spLocks noGrp="1" noChangeArrowheads="1"/>
          </p:cNvSpPr>
          <p:nvPr>
            <p:ph type="dt" sz="half" idx="2"/>
          </p:nvPr>
        </p:nvSpPr>
        <p:spPr bwMode="auto">
          <a:xfrm>
            <a:off x="0" y="6524625"/>
            <a:ext cx="12192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000" dirty="0">
                <a:solidFill>
                  <a:srgbClr val="969696"/>
                </a:solidFill>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p>
        </p:txBody>
      </p:sp>
      <p:sp>
        <p:nvSpPr>
          <p:cNvPr id="49156" name="Rectangle 1028"/>
          <p:cNvSpPr>
            <a:spLocks noGrp="1" noChangeArrowheads="1"/>
          </p:cNvSpPr>
          <p:nvPr>
            <p:ph type="sldNum" sz="quarter" idx="4"/>
          </p:nvPr>
        </p:nvSpPr>
        <p:spPr bwMode="auto">
          <a:xfrm>
            <a:off x="7988300" y="6524625"/>
            <a:ext cx="11430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baseline="0">
                <a:solidFill>
                  <a:schemeClr val="bg1">
                    <a:lumMod val="50000"/>
                  </a:schemeClr>
                </a:solidFill>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B8BB1914-A9F4-41AF-8701-E68223DF257C}" type="slidenum">
              <a:rPr kumimoji="0" lang="en-US" sz="1000" b="0" i="0" u="none" strike="noStrike" kern="1200" cap="none" spc="0" normalizeH="0" baseline="0" noProof="0">
                <a:ln>
                  <a:noFill/>
                </a:ln>
                <a:solidFill>
                  <a:srgbClr val="FFFFFF">
                    <a:lumMod val="50000"/>
                  </a:srgbClr>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sz="1000" b="0" i="0" u="none" strike="noStrike" kern="1200" cap="none" spc="0" normalizeH="0" baseline="0" noProof="0" dirty="0">
              <a:ln>
                <a:noFill/>
              </a:ln>
              <a:solidFill>
                <a:srgbClr val="FFFFFF">
                  <a:lumMod val="50000"/>
                </a:srgbClr>
              </a:solidFill>
              <a:effectLst/>
              <a:uLnTx/>
              <a:uFillTx/>
              <a:latin typeface="Arial" charset="0"/>
              <a:ea typeface="+mn-ea"/>
              <a:cs typeface="+mn-cs"/>
            </a:endParaRPr>
          </a:p>
        </p:txBody>
      </p:sp>
      <p:sp>
        <p:nvSpPr>
          <p:cNvPr id="49157" name="Text Box 1029"/>
          <p:cNvSpPr txBox="1">
            <a:spLocks noChangeArrowheads="1"/>
          </p:cNvSpPr>
          <p:nvPr/>
        </p:nvSpPr>
        <p:spPr bwMode="auto">
          <a:xfrm>
            <a:off x="514869" y="6491288"/>
            <a:ext cx="8147039" cy="307777"/>
          </a:xfrm>
          <a:prstGeom prst="rect">
            <a:avLst/>
          </a:prstGeom>
          <a:noFill/>
          <a:ln w="9525">
            <a:noFill/>
            <a:miter lim="800000"/>
            <a:headEnd/>
            <a:tailEnd/>
          </a:ln>
          <a:effectLst/>
        </p:spPr>
        <p:txBody>
          <a:bodyPr wrap="square">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1400" b="1" i="1" u="none" strike="noStrike" kern="1200" cap="none" spc="0" normalizeH="0" baseline="0" noProof="0" dirty="0">
                <a:ln>
                  <a:noFill/>
                </a:ln>
                <a:solidFill>
                  <a:srgbClr val="000000"/>
                </a:solidFill>
                <a:effectLst/>
                <a:uLnTx/>
                <a:uFillTx/>
                <a:latin typeface="Century Schoolbook" pitchFamily="18" charset="0"/>
                <a:ea typeface="+mn-ea"/>
                <a:cs typeface="+mn-cs"/>
              </a:rPr>
              <a:t>Safeguard Airmen - Protect Resources - Preserve Combat Capability</a:t>
            </a:r>
          </a:p>
        </p:txBody>
      </p:sp>
      <p:sp>
        <p:nvSpPr>
          <p:cNvPr id="1029" name="Rectangle 1030"/>
          <p:cNvSpPr>
            <a:spLocks noGrp="1" noChangeArrowheads="1"/>
          </p:cNvSpPr>
          <p:nvPr>
            <p:ph type="title"/>
          </p:nvPr>
        </p:nvSpPr>
        <p:spPr bwMode="auto">
          <a:xfrm>
            <a:off x="1663700" y="76200"/>
            <a:ext cx="714375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49163" name="Line 1035"/>
          <p:cNvSpPr>
            <a:spLocks noChangeShapeType="1"/>
          </p:cNvSpPr>
          <p:nvPr/>
        </p:nvSpPr>
        <p:spPr bwMode="auto">
          <a:xfrm>
            <a:off x="381000" y="6451600"/>
            <a:ext cx="8382000" cy="0"/>
          </a:xfrm>
          <a:prstGeom prst="line">
            <a:avLst/>
          </a:prstGeom>
          <a:noFill/>
          <a:ln w="57150">
            <a:solidFill>
              <a:srgbClr val="0C2D83"/>
            </a:solidFill>
            <a:round/>
            <a:headEnd/>
            <a:tailE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49164" name="Line 1036"/>
          <p:cNvSpPr>
            <a:spLocks noChangeShapeType="1"/>
          </p:cNvSpPr>
          <p:nvPr/>
        </p:nvSpPr>
        <p:spPr bwMode="auto">
          <a:xfrm>
            <a:off x="381000" y="1231900"/>
            <a:ext cx="8382000" cy="0"/>
          </a:xfrm>
          <a:prstGeom prst="line">
            <a:avLst/>
          </a:prstGeom>
          <a:noFill/>
          <a:ln w="57150">
            <a:solidFill>
              <a:srgbClr val="0C2D83"/>
            </a:solidFill>
            <a:round/>
            <a:headEnd/>
            <a:tailE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033" name="Rectangle 1040"/>
          <p:cNvSpPr>
            <a:spLocks noGrp="1" noChangeArrowheads="1"/>
          </p:cNvSpPr>
          <p:nvPr>
            <p:ph type="body" idx="1"/>
          </p:nvPr>
        </p:nvSpPr>
        <p:spPr bwMode="auto">
          <a:xfrm>
            <a:off x="276225" y="1504950"/>
            <a:ext cx="8397875" cy="47434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r>
              <a:rPr lang="en-US" dirty="0"/>
              <a:t>2nd Bullet</a:t>
            </a:r>
          </a:p>
        </p:txBody>
      </p:sp>
      <p:grpSp>
        <p:nvGrpSpPr>
          <p:cNvPr id="10" name="Group 9"/>
          <p:cNvGrpSpPr/>
          <p:nvPr userDrawn="1"/>
        </p:nvGrpSpPr>
        <p:grpSpPr>
          <a:xfrm>
            <a:off x="309845" y="125115"/>
            <a:ext cx="1387475" cy="1102769"/>
            <a:chOff x="88348" y="3455035"/>
            <a:chExt cx="4004028" cy="3182414"/>
          </a:xfrm>
        </p:grpSpPr>
        <p:pic>
          <p:nvPicPr>
            <p:cNvPr id="11" name="Picture 13"/>
            <p:cNvPicPr>
              <a:picLocks noChangeAspect="1" noChangeArrowheads="1"/>
            </p:cNvPicPr>
            <p:nvPr/>
          </p:nvPicPr>
          <p:blipFill>
            <a:blip r:embed="rId13" cstate="print">
              <a:extLst>
                <a:ext uri="{28A0092B-C50C-407E-A947-70E740481C1C}">
                  <a14:useLocalDpi xmlns:a14="http://schemas.microsoft.com/office/drawing/2010/main" val="0"/>
                </a:ext>
              </a:extLst>
            </a:blip>
            <a:stretch>
              <a:fillRect/>
            </a:stretch>
          </p:blipFill>
          <p:spPr bwMode="auto">
            <a:xfrm>
              <a:off x="751646" y="3455035"/>
              <a:ext cx="2640082" cy="2605088"/>
            </a:xfrm>
            <a:prstGeom prst="rect">
              <a:avLst/>
            </a:prstGeom>
            <a:noFill/>
            <a:ln w="9525">
              <a:noFill/>
              <a:miter lim="800000"/>
              <a:headEnd/>
              <a:tailEnd/>
            </a:ln>
          </p:spPr>
        </p:pic>
        <p:sp>
          <p:nvSpPr>
            <p:cNvPr id="12" name="TextBox 11"/>
            <p:cNvSpPr txBox="1"/>
            <p:nvPr userDrawn="1"/>
          </p:nvSpPr>
          <p:spPr>
            <a:xfrm>
              <a:off x="88348" y="6060122"/>
              <a:ext cx="4004028" cy="577327"/>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C2D83"/>
                  </a:solidFill>
                  <a:effectLst/>
                  <a:uLnTx/>
                  <a:uFillTx/>
                  <a:latin typeface="Arial Black" panose="020B0A04020102020204" pitchFamily="34" charset="0"/>
                  <a:ea typeface="+mn-ea"/>
                  <a:cs typeface="+mn-cs"/>
                </a:rPr>
                <a:t>U.S. AIR FORCE SAFETY</a:t>
              </a:r>
            </a:p>
          </p:txBody>
        </p:sp>
      </p:grpSp>
    </p:spTree>
    <p:extLst>
      <p:ext uri="{BB962C8B-B14F-4D97-AF65-F5344CB8AC3E}">
        <p14:creationId xmlns:p14="http://schemas.microsoft.com/office/powerpoint/2010/main" val="636332971"/>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Lst>
  <p:hf hdr="0" ftr="0" dt="0"/>
  <p:txStyles>
    <p:titleStyle>
      <a:lvl1pPr algn="r" rtl="0" eaLnBrk="0" fontAlgn="base" hangingPunct="0">
        <a:spcBef>
          <a:spcPct val="0"/>
        </a:spcBef>
        <a:spcAft>
          <a:spcPct val="0"/>
        </a:spcAft>
        <a:defRPr sz="3600" b="1" i="1">
          <a:solidFill>
            <a:srgbClr val="151C77"/>
          </a:solidFill>
          <a:latin typeface="+mj-lt"/>
          <a:ea typeface="+mj-ea"/>
          <a:cs typeface="+mj-cs"/>
        </a:defRPr>
      </a:lvl1pPr>
      <a:lvl2pPr algn="r" rtl="0" eaLnBrk="0" fontAlgn="base" hangingPunct="0">
        <a:spcBef>
          <a:spcPct val="0"/>
        </a:spcBef>
        <a:spcAft>
          <a:spcPct val="0"/>
        </a:spcAft>
        <a:defRPr sz="3600" b="1" i="1">
          <a:solidFill>
            <a:srgbClr val="151C77"/>
          </a:solidFill>
          <a:latin typeface="Arial" charset="0"/>
        </a:defRPr>
      </a:lvl2pPr>
      <a:lvl3pPr algn="r" rtl="0" eaLnBrk="0" fontAlgn="base" hangingPunct="0">
        <a:spcBef>
          <a:spcPct val="0"/>
        </a:spcBef>
        <a:spcAft>
          <a:spcPct val="0"/>
        </a:spcAft>
        <a:defRPr sz="3600" b="1" i="1">
          <a:solidFill>
            <a:srgbClr val="151C77"/>
          </a:solidFill>
          <a:latin typeface="Arial" charset="0"/>
        </a:defRPr>
      </a:lvl3pPr>
      <a:lvl4pPr algn="r" rtl="0" eaLnBrk="0" fontAlgn="base" hangingPunct="0">
        <a:spcBef>
          <a:spcPct val="0"/>
        </a:spcBef>
        <a:spcAft>
          <a:spcPct val="0"/>
        </a:spcAft>
        <a:defRPr sz="3600" b="1" i="1">
          <a:solidFill>
            <a:srgbClr val="151C77"/>
          </a:solidFill>
          <a:latin typeface="Arial" charset="0"/>
        </a:defRPr>
      </a:lvl4pPr>
      <a:lvl5pPr algn="r" rtl="0" eaLnBrk="0" fontAlgn="base" hangingPunct="0">
        <a:spcBef>
          <a:spcPct val="0"/>
        </a:spcBef>
        <a:spcAft>
          <a:spcPct val="0"/>
        </a:spcAft>
        <a:defRPr sz="3600" b="1" i="1">
          <a:solidFill>
            <a:srgbClr val="151C77"/>
          </a:solidFill>
          <a:latin typeface="Arial" charset="0"/>
        </a:defRPr>
      </a:lvl5pPr>
      <a:lvl6pPr marL="457200" algn="r" rtl="0" eaLnBrk="0" fontAlgn="base" hangingPunct="0">
        <a:spcBef>
          <a:spcPct val="0"/>
        </a:spcBef>
        <a:spcAft>
          <a:spcPct val="0"/>
        </a:spcAft>
        <a:defRPr sz="3600" b="1" i="1">
          <a:solidFill>
            <a:srgbClr val="151C77"/>
          </a:solidFill>
          <a:latin typeface="Arial" charset="0"/>
        </a:defRPr>
      </a:lvl6pPr>
      <a:lvl7pPr marL="914400" algn="r" rtl="0" eaLnBrk="0" fontAlgn="base" hangingPunct="0">
        <a:spcBef>
          <a:spcPct val="0"/>
        </a:spcBef>
        <a:spcAft>
          <a:spcPct val="0"/>
        </a:spcAft>
        <a:defRPr sz="3600" b="1" i="1">
          <a:solidFill>
            <a:srgbClr val="151C77"/>
          </a:solidFill>
          <a:latin typeface="Arial" charset="0"/>
        </a:defRPr>
      </a:lvl7pPr>
      <a:lvl8pPr marL="1371600" algn="r" rtl="0" eaLnBrk="0" fontAlgn="base" hangingPunct="0">
        <a:spcBef>
          <a:spcPct val="0"/>
        </a:spcBef>
        <a:spcAft>
          <a:spcPct val="0"/>
        </a:spcAft>
        <a:defRPr sz="3600" b="1" i="1">
          <a:solidFill>
            <a:srgbClr val="151C77"/>
          </a:solidFill>
          <a:latin typeface="Arial" charset="0"/>
        </a:defRPr>
      </a:lvl8pPr>
      <a:lvl9pPr marL="1828800" algn="r" rtl="0" eaLnBrk="0" fontAlgn="base" hangingPunct="0">
        <a:spcBef>
          <a:spcPct val="0"/>
        </a:spcBef>
        <a:spcAft>
          <a:spcPct val="0"/>
        </a:spcAft>
        <a:defRPr sz="3600" b="1" i="1">
          <a:solidFill>
            <a:srgbClr val="151C77"/>
          </a:solidFill>
          <a:latin typeface="Arial" charset="0"/>
        </a:defRPr>
      </a:lvl9pPr>
    </p:titleStyle>
    <p:bodyStyle>
      <a:lvl1pPr marL="285750" indent="-285750" algn="l" rtl="0" eaLnBrk="0" fontAlgn="base" hangingPunct="0">
        <a:spcBef>
          <a:spcPct val="50000"/>
        </a:spcBef>
        <a:spcAft>
          <a:spcPct val="0"/>
        </a:spcAft>
        <a:buClr>
          <a:srgbClr val="151C77"/>
        </a:buClr>
        <a:buSzPct val="80000"/>
        <a:buFont typeface="Wingdings" pitchFamily="2" charset="2"/>
        <a:buChar char="n"/>
        <a:defRPr sz="2000" b="1">
          <a:solidFill>
            <a:schemeClr val="tx1"/>
          </a:solidFill>
          <a:latin typeface="+mn-lt"/>
          <a:ea typeface="+mn-ea"/>
          <a:cs typeface="+mn-cs"/>
        </a:defRPr>
      </a:lvl1pPr>
      <a:lvl2pPr marL="688975" indent="-282575"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2pPr>
      <a:lvl3pPr marL="1027113" indent="-223838"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3pPr>
      <a:lvl4pPr marL="1600200" indent="-228600"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4pPr>
      <a:lvl5pPr marL="20574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5pPr>
      <a:lvl6pPr marL="25146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6pPr>
      <a:lvl7pPr marL="29718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7pPr>
      <a:lvl8pPr marL="34290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8pPr>
      <a:lvl9pPr marL="38862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9155" name="Rectangle 1027"/>
          <p:cNvSpPr>
            <a:spLocks noGrp="1" noChangeArrowheads="1"/>
          </p:cNvSpPr>
          <p:nvPr>
            <p:ph type="dt" sz="half" idx="2"/>
          </p:nvPr>
        </p:nvSpPr>
        <p:spPr bwMode="auto">
          <a:xfrm>
            <a:off x="0" y="6524625"/>
            <a:ext cx="12192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000" dirty="0">
                <a:solidFill>
                  <a:srgbClr val="969696"/>
                </a:solidFill>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a:ln>
                  <a:noFill/>
                </a:ln>
                <a:solidFill>
                  <a:srgbClr val="969696"/>
                </a:solidFill>
                <a:effectLst/>
                <a:uLnTx/>
                <a:uFillTx/>
                <a:latin typeface="Arial" charset="0"/>
                <a:ea typeface="+mn-ea"/>
                <a:cs typeface="+mn-cs"/>
              </a:rPr>
              <a:t>As of: </a:t>
            </a:r>
          </a:p>
        </p:txBody>
      </p:sp>
      <p:sp>
        <p:nvSpPr>
          <p:cNvPr id="49156" name="Rectangle 1028"/>
          <p:cNvSpPr>
            <a:spLocks noGrp="1" noChangeArrowheads="1"/>
          </p:cNvSpPr>
          <p:nvPr>
            <p:ph type="sldNum" sz="quarter" idx="4"/>
          </p:nvPr>
        </p:nvSpPr>
        <p:spPr bwMode="auto">
          <a:xfrm>
            <a:off x="7988300" y="6524625"/>
            <a:ext cx="11430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baseline="0">
                <a:solidFill>
                  <a:schemeClr val="bg1">
                    <a:lumMod val="50000"/>
                  </a:schemeClr>
                </a:solidFill>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fld id="{B8BB1914-A9F4-41AF-8701-E68223DF257C}" type="slidenum">
              <a:rPr kumimoji="0" lang="en-US" sz="1000" b="0" i="0" u="none" strike="noStrike" kern="1200" cap="none" spc="0" normalizeH="0" baseline="0" noProof="0">
                <a:ln>
                  <a:noFill/>
                </a:ln>
                <a:solidFill>
                  <a:srgbClr val="FFFFFF">
                    <a:lumMod val="50000"/>
                  </a:srgbClr>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US" sz="1000" b="0" i="0" u="none" strike="noStrike" kern="1200" cap="none" spc="0" normalizeH="0" baseline="0" noProof="0" dirty="0">
              <a:ln>
                <a:noFill/>
              </a:ln>
              <a:solidFill>
                <a:srgbClr val="FFFFFF">
                  <a:lumMod val="50000"/>
                </a:srgbClr>
              </a:solidFill>
              <a:effectLst/>
              <a:uLnTx/>
              <a:uFillTx/>
              <a:latin typeface="Arial" charset="0"/>
              <a:ea typeface="+mn-ea"/>
              <a:cs typeface="+mn-cs"/>
            </a:endParaRPr>
          </a:p>
        </p:txBody>
      </p:sp>
      <p:sp>
        <p:nvSpPr>
          <p:cNvPr id="49157" name="Text Box 1029"/>
          <p:cNvSpPr txBox="1">
            <a:spLocks noChangeArrowheads="1"/>
          </p:cNvSpPr>
          <p:nvPr/>
        </p:nvSpPr>
        <p:spPr bwMode="auto">
          <a:xfrm>
            <a:off x="514869" y="6491288"/>
            <a:ext cx="8147039" cy="307777"/>
          </a:xfrm>
          <a:prstGeom prst="rect">
            <a:avLst/>
          </a:prstGeom>
          <a:noFill/>
          <a:ln w="9525">
            <a:noFill/>
            <a:miter lim="800000"/>
            <a:headEnd/>
            <a:tailEnd/>
          </a:ln>
          <a:effectLst/>
        </p:spPr>
        <p:txBody>
          <a:bodyPr wrap="square">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1400" b="1" i="1" u="none" strike="noStrike" kern="1200" cap="none" spc="0" normalizeH="0" baseline="0" noProof="0" dirty="0">
                <a:ln>
                  <a:noFill/>
                </a:ln>
                <a:solidFill>
                  <a:srgbClr val="000000"/>
                </a:solidFill>
                <a:effectLst/>
                <a:uLnTx/>
                <a:uFillTx/>
                <a:latin typeface="Century Schoolbook" pitchFamily="18" charset="0"/>
                <a:ea typeface="+mn-ea"/>
                <a:cs typeface="+mn-cs"/>
              </a:rPr>
              <a:t>Safeguard Airmen/Guardians - Protect Resources - Preserve Combat Capability</a:t>
            </a:r>
          </a:p>
        </p:txBody>
      </p:sp>
      <p:sp>
        <p:nvSpPr>
          <p:cNvPr id="1029" name="Rectangle 1030"/>
          <p:cNvSpPr>
            <a:spLocks noGrp="1" noChangeArrowheads="1"/>
          </p:cNvSpPr>
          <p:nvPr>
            <p:ph type="title"/>
          </p:nvPr>
        </p:nvSpPr>
        <p:spPr bwMode="auto">
          <a:xfrm>
            <a:off x="1663700" y="76200"/>
            <a:ext cx="714375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49163" name="Line 1035"/>
          <p:cNvSpPr>
            <a:spLocks noChangeShapeType="1"/>
          </p:cNvSpPr>
          <p:nvPr/>
        </p:nvSpPr>
        <p:spPr bwMode="auto">
          <a:xfrm>
            <a:off x="381000" y="6451600"/>
            <a:ext cx="8382000" cy="0"/>
          </a:xfrm>
          <a:prstGeom prst="line">
            <a:avLst/>
          </a:prstGeom>
          <a:noFill/>
          <a:ln w="57150">
            <a:solidFill>
              <a:srgbClr val="0C2D83"/>
            </a:solidFill>
            <a:round/>
            <a:headEnd/>
            <a:tailE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49164" name="Line 1036"/>
          <p:cNvSpPr>
            <a:spLocks noChangeShapeType="1"/>
          </p:cNvSpPr>
          <p:nvPr/>
        </p:nvSpPr>
        <p:spPr bwMode="auto">
          <a:xfrm>
            <a:off x="381000" y="1231900"/>
            <a:ext cx="8382000" cy="0"/>
          </a:xfrm>
          <a:prstGeom prst="line">
            <a:avLst/>
          </a:prstGeom>
          <a:noFill/>
          <a:ln w="57150">
            <a:solidFill>
              <a:srgbClr val="0C2D83"/>
            </a:solidFill>
            <a:round/>
            <a:headEnd/>
            <a:tailEnd/>
          </a:ln>
          <a:effec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033" name="Rectangle 1040"/>
          <p:cNvSpPr>
            <a:spLocks noGrp="1" noChangeArrowheads="1"/>
          </p:cNvSpPr>
          <p:nvPr>
            <p:ph type="body" idx="1"/>
          </p:nvPr>
        </p:nvSpPr>
        <p:spPr bwMode="auto">
          <a:xfrm>
            <a:off x="276225" y="1504950"/>
            <a:ext cx="8397875" cy="47434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r>
              <a:rPr lang="en-US" dirty="0"/>
              <a:t>2nd Bullet</a:t>
            </a:r>
          </a:p>
        </p:txBody>
      </p:sp>
      <p:grpSp>
        <p:nvGrpSpPr>
          <p:cNvPr id="10" name="Group 9"/>
          <p:cNvGrpSpPr/>
          <p:nvPr userDrawn="1"/>
        </p:nvGrpSpPr>
        <p:grpSpPr>
          <a:xfrm>
            <a:off x="309845" y="125115"/>
            <a:ext cx="1387475" cy="1102769"/>
            <a:chOff x="88348" y="3455035"/>
            <a:chExt cx="4004028" cy="3182414"/>
          </a:xfrm>
        </p:grpSpPr>
        <p:pic>
          <p:nvPicPr>
            <p:cNvPr id="11" name="Picture 13"/>
            <p:cNvPicPr>
              <a:picLocks noChangeAspect="1" noChangeArrowheads="1"/>
            </p:cNvPicPr>
            <p:nvPr/>
          </p:nvPicPr>
          <p:blipFill>
            <a:blip r:embed="rId13" cstate="print">
              <a:extLst>
                <a:ext uri="{28A0092B-C50C-407E-A947-70E740481C1C}">
                  <a14:useLocalDpi xmlns:a14="http://schemas.microsoft.com/office/drawing/2010/main" val="0"/>
                </a:ext>
              </a:extLst>
            </a:blip>
            <a:stretch>
              <a:fillRect/>
            </a:stretch>
          </p:blipFill>
          <p:spPr bwMode="auto">
            <a:xfrm>
              <a:off x="751646" y="3455035"/>
              <a:ext cx="2640082" cy="2605088"/>
            </a:xfrm>
            <a:prstGeom prst="rect">
              <a:avLst/>
            </a:prstGeom>
            <a:noFill/>
            <a:ln w="9525">
              <a:noFill/>
              <a:miter lim="800000"/>
              <a:headEnd/>
              <a:tailEnd/>
            </a:ln>
          </p:spPr>
        </p:pic>
        <p:sp>
          <p:nvSpPr>
            <p:cNvPr id="12" name="TextBox 11"/>
            <p:cNvSpPr txBox="1"/>
            <p:nvPr userDrawn="1"/>
          </p:nvSpPr>
          <p:spPr>
            <a:xfrm>
              <a:off x="88348" y="6060122"/>
              <a:ext cx="4004028" cy="577327"/>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C2D83"/>
                  </a:solidFill>
                  <a:effectLst/>
                  <a:uLnTx/>
                  <a:uFillTx/>
                  <a:latin typeface="Arial Black" panose="020B0A04020102020204" pitchFamily="34" charset="0"/>
                  <a:ea typeface="+mn-ea"/>
                  <a:cs typeface="+mn-cs"/>
                </a:rPr>
                <a:t>U.S. AIR FORCE SAFETY</a:t>
              </a:r>
            </a:p>
          </p:txBody>
        </p:sp>
      </p:grpSp>
    </p:spTree>
    <p:extLst>
      <p:ext uri="{BB962C8B-B14F-4D97-AF65-F5344CB8AC3E}">
        <p14:creationId xmlns:p14="http://schemas.microsoft.com/office/powerpoint/2010/main" val="1376294575"/>
      </p:ext>
    </p:extLst>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 id="2147483772" r:id="rId6"/>
    <p:sldLayoutId id="2147483773" r:id="rId7"/>
    <p:sldLayoutId id="2147483774" r:id="rId8"/>
    <p:sldLayoutId id="2147483775" r:id="rId9"/>
    <p:sldLayoutId id="2147483776" r:id="rId10"/>
    <p:sldLayoutId id="2147483777" r:id="rId11"/>
  </p:sldLayoutIdLst>
  <p:hf hdr="0" ftr="0" dt="0"/>
  <p:txStyles>
    <p:titleStyle>
      <a:lvl1pPr algn="r" rtl="0" eaLnBrk="0" fontAlgn="base" hangingPunct="0">
        <a:spcBef>
          <a:spcPct val="0"/>
        </a:spcBef>
        <a:spcAft>
          <a:spcPct val="0"/>
        </a:spcAft>
        <a:defRPr sz="3600" b="1" i="1">
          <a:solidFill>
            <a:srgbClr val="151C77"/>
          </a:solidFill>
          <a:latin typeface="+mj-lt"/>
          <a:ea typeface="+mj-ea"/>
          <a:cs typeface="+mj-cs"/>
        </a:defRPr>
      </a:lvl1pPr>
      <a:lvl2pPr algn="r" rtl="0" eaLnBrk="0" fontAlgn="base" hangingPunct="0">
        <a:spcBef>
          <a:spcPct val="0"/>
        </a:spcBef>
        <a:spcAft>
          <a:spcPct val="0"/>
        </a:spcAft>
        <a:defRPr sz="3600" b="1" i="1">
          <a:solidFill>
            <a:srgbClr val="151C77"/>
          </a:solidFill>
          <a:latin typeface="Arial" charset="0"/>
        </a:defRPr>
      </a:lvl2pPr>
      <a:lvl3pPr algn="r" rtl="0" eaLnBrk="0" fontAlgn="base" hangingPunct="0">
        <a:spcBef>
          <a:spcPct val="0"/>
        </a:spcBef>
        <a:spcAft>
          <a:spcPct val="0"/>
        </a:spcAft>
        <a:defRPr sz="3600" b="1" i="1">
          <a:solidFill>
            <a:srgbClr val="151C77"/>
          </a:solidFill>
          <a:latin typeface="Arial" charset="0"/>
        </a:defRPr>
      </a:lvl3pPr>
      <a:lvl4pPr algn="r" rtl="0" eaLnBrk="0" fontAlgn="base" hangingPunct="0">
        <a:spcBef>
          <a:spcPct val="0"/>
        </a:spcBef>
        <a:spcAft>
          <a:spcPct val="0"/>
        </a:spcAft>
        <a:defRPr sz="3600" b="1" i="1">
          <a:solidFill>
            <a:srgbClr val="151C77"/>
          </a:solidFill>
          <a:latin typeface="Arial" charset="0"/>
        </a:defRPr>
      </a:lvl4pPr>
      <a:lvl5pPr algn="r" rtl="0" eaLnBrk="0" fontAlgn="base" hangingPunct="0">
        <a:spcBef>
          <a:spcPct val="0"/>
        </a:spcBef>
        <a:spcAft>
          <a:spcPct val="0"/>
        </a:spcAft>
        <a:defRPr sz="3600" b="1" i="1">
          <a:solidFill>
            <a:srgbClr val="151C77"/>
          </a:solidFill>
          <a:latin typeface="Arial" charset="0"/>
        </a:defRPr>
      </a:lvl5pPr>
      <a:lvl6pPr marL="457200" algn="r" rtl="0" eaLnBrk="0" fontAlgn="base" hangingPunct="0">
        <a:spcBef>
          <a:spcPct val="0"/>
        </a:spcBef>
        <a:spcAft>
          <a:spcPct val="0"/>
        </a:spcAft>
        <a:defRPr sz="3600" b="1" i="1">
          <a:solidFill>
            <a:srgbClr val="151C77"/>
          </a:solidFill>
          <a:latin typeface="Arial" charset="0"/>
        </a:defRPr>
      </a:lvl6pPr>
      <a:lvl7pPr marL="914400" algn="r" rtl="0" eaLnBrk="0" fontAlgn="base" hangingPunct="0">
        <a:spcBef>
          <a:spcPct val="0"/>
        </a:spcBef>
        <a:spcAft>
          <a:spcPct val="0"/>
        </a:spcAft>
        <a:defRPr sz="3600" b="1" i="1">
          <a:solidFill>
            <a:srgbClr val="151C77"/>
          </a:solidFill>
          <a:latin typeface="Arial" charset="0"/>
        </a:defRPr>
      </a:lvl7pPr>
      <a:lvl8pPr marL="1371600" algn="r" rtl="0" eaLnBrk="0" fontAlgn="base" hangingPunct="0">
        <a:spcBef>
          <a:spcPct val="0"/>
        </a:spcBef>
        <a:spcAft>
          <a:spcPct val="0"/>
        </a:spcAft>
        <a:defRPr sz="3600" b="1" i="1">
          <a:solidFill>
            <a:srgbClr val="151C77"/>
          </a:solidFill>
          <a:latin typeface="Arial" charset="0"/>
        </a:defRPr>
      </a:lvl8pPr>
      <a:lvl9pPr marL="1828800" algn="r" rtl="0" eaLnBrk="0" fontAlgn="base" hangingPunct="0">
        <a:spcBef>
          <a:spcPct val="0"/>
        </a:spcBef>
        <a:spcAft>
          <a:spcPct val="0"/>
        </a:spcAft>
        <a:defRPr sz="3600" b="1" i="1">
          <a:solidFill>
            <a:srgbClr val="151C77"/>
          </a:solidFill>
          <a:latin typeface="Arial" charset="0"/>
        </a:defRPr>
      </a:lvl9pPr>
    </p:titleStyle>
    <p:bodyStyle>
      <a:lvl1pPr marL="285750" indent="-285750" algn="l" rtl="0" eaLnBrk="0" fontAlgn="base" hangingPunct="0">
        <a:spcBef>
          <a:spcPct val="50000"/>
        </a:spcBef>
        <a:spcAft>
          <a:spcPct val="0"/>
        </a:spcAft>
        <a:buClr>
          <a:srgbClr val="151C77"/>
        </a:buClr>
        <a:buSzPct val="80000"/>
        <a:buFont typeface="Wingdings" pitchFamily="2" charset="2"/>
        <a:buChar char="n"/>
        <a:defRPr sz="2000" b="1">
          <a:solidFill>
            <a:schemeClr val="tx1"/>
          </a:solidFill>
          <a:latin typeface="+mn-lt"/>
          <a:ea typeface="+mn-ea"/>
          <a:cs typeface="+mn-cs"/>
        </a:defRPr>
      </a:lvl1pPr>
      <a:lvl2pPr marL="688975" indent="-282575"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2pPr>
      <a:lvl3pPr marL="1027113" indent="-223838"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3pPr>
      <a:lvl4pPr marL="1600200" indent="-228600" algn="l" rtl="0" eaLnBrk="0" fontAlgn="base" hangingPunct="0">
        <a:spcBef>
          <a:spcPct val="25000"/>
        </a:spcBef>
        <a:spcAft>
          <a:spcPct val="0"/>
        </a:spcAft>
        <a:buClr>
          <a:srgbClr val="151C77"/>
        </a:buClr>
        <a:buSzPct val="80000"/>
        <a:buFont typeface="Wingdings" pitchFamily="2" charset="2"/>
        <a:buChar char="n"/>
        <a:defRPr sz="2000" b="1">
          <a:solidFill>
            <a:schemeClr val="tx1"/>
          </a:solidFill>
          <a:latin typeface="+mn-lt"/>
        </a:defRPr>
      </a:lvl4pPr>
      <a:lvl5pPr marL="20574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5pPr>
      <a:lvl6pPr marL="25146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6pPr>
      <a:lvl7pPr marL="29718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7pPr>
      <a:lvl8pPr marL="34290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8pPr>
      <a:lvl9pPr marL="3886200" indent="-228600" algn="l" rtl="0" eaLnBrk="0" fontAlgn="base" hangingPunct="0">
        <a:spcBef>
          <a:spcPct val="20000"/>
        </a:spcBef>
        <a:spcAft>
          <a:spcPct val="0"/>
        </a:spcAft>
        <a:buClr>
          <a:srgbClr val="003399"/>
        </a:buClr>
        <a:buSzPct val="8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mailto:AFSEC.HP.Workflow@us.af.mil"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safety.af.mil/Divisions/Human-Performance-Division/HFACS/"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Line 2"/>
          <p:cNvSpPr>
            <a:spLocks noChangeShapeType="1"/>
          </p:cNvSpPr>
          <p:nvPr/>
        </p:nvSpPr>
        <p:spPr bwMode="auto">
          <a:xfrm>
            <a:off x="381000" y="6451600"/>
            <a:ext cx="8382000" cy="0"/>
          </a:xfrm>
          <a:prstGeom prst="line">
            <a:avLst/>
          </a:prstGeom>
          <a:noFill/>
          <a:ln w="57150">
            <a:solidFill>
              <a:srgbClr val="0C2D83"/>
            </a:solidFill>
            <a:round/>
            <a:headEnd/>
            <a:tailEnd/>
          </a:ln>
        </p:spPr>
        <p:txBody>
          <a:bodyPr wrap="none" anchor="ctr"/>
          <a:lstStyle/>
          <a:p>
            <a:endParaRPr lang="en-US">
              <a:solidFill>
                <a:srgbClr val="000000"/>
              </a:solidFill>
            </a:endParaRPr>
          </a:p>
        </p:txBody>
      </p:sp>
      <p:sp>
        <p:nvSpPr>
          <p:cNvPr id="4101" name="Line 5"/>
          <p:cNvSpPr>
            <a:spLocks noChangeShapeType="1"/>
          </p:cNvSpPr>
          <p:nvPr/>
        </p:nvSpPr>
        <p:spPr bwMode="auto">
          <a:xfrm>
            <a:off x="381000" y="1231900"/>
            <a:ext cx="8382000" cy="0"/>
          </a:xfrm>
          <a:prstGeom prst="line">
            <a:avLst/>
          </a:prstGeom>
          <a:noFill/>
          <a:ln w="57150">
            <a:solidFill>
              <a:srgbClr val="0C2D83"/>
            </a:solidFill>
            <a:round/>
            <a:headEnd/>
            <a:tailEnd/>
          </a:ln>
        </p:spPr>
        <p:txBody>
          <a:bodyPr wrap="none" anchor="ctr"/>
          <a:lstStyle/>
          <a:p>
            <a:endParaRPr lang="en-US">
              <a:solidFill>
                <a:srgbClr val="000000"/>
              </a:solidFill>
            </a:endParaRPr>
          </a:p>
        </p:txBody>
      </p:sp>
      <p:sp>
        <p:nvSpPr>
          <p:cNvPr id="4102" name="Rectangle 6"/>
          <p:cNvSpPr>
            <a:spLocks noChangeArrowheads="1"/>
          </p:cNvSpPr>
          <p:nvPr/>
        </p:nvSpPr>
        <p:spPr bwMode="auto">
          <a:xfrm>
            <a:off x="0" y="6524625"/>
            <a:ext cx="1219200" cy="304800"/>
          </a:xfrm>
          <a:prstGeom prst="rect">
            <a:avLst/>
          </a:prstGeom>
          <a:noFill/>
          <a:ln w="9525">
            <a:noFill/>
            <a:miter lim="800000"/>
            <a:headEnd/>
            <a:tailEnd/>
          </a:ln>
        </p:spPr>
        <p:txBody>
          <a:bodyPr/>
          <a:lstStyle/>
          <a:p>
            <a:endParaRPr lang="en-US" sz="1000">
              <a:solidFill>
                <a:srgbClr val="969696"/>
              </a:solidFill>
            </a:endParaRPr>
          </a:p>
        </p:txBody>
      </p:sp>
      <p:sp>
        <p:nvSpPr>
          <p:cNvPr id="4103" name="Rectangle 7"/>
          <p:cNvSpPr>
            <a:spLocks noChangeArrowheads="1"/>
          </p:cNvSpPr>
          <p:nvPr/>
        </p:nvSpPr>
        <p:spPr bwMode="auto">
          <a:xfrm>
            <a:off x="7988300" y="6524625"/>
            <a:ext cx="1143000" cy="304800"/>
          </a:xfrm>
          <a:prstGeom prst="rect">
            <a:avLst/>
          </a:prstGeom>
          <a:noFill/>
          <a:ln w="9525">
            <a:noFill/>
            <a:miter lim="800000"/>
            <a:headEnd/>
            <a:tailEnd/>
          </a:ln>
        </p:spPr>
        <p:txBody>
          <a:bodyPr/>
          <a:lstStyle/>
          <a:p>
            <a:pPr algn="r"/>
            <a:endParaRPr lang="en-US" sz="1000" dirty="0">
              <a:solidFill>
                <a:srgbClr val="000000"/>
              </a:solidFill>
            </a:endParaRPr>
          </a:p>
        </p:txBody>
      </p:sp>
      <p:sp>
        <p:nvSpPr>
          <p:cNvPr id="4104" name="Rectangle 9"/>
          <p:cNvSpPr>
            <a:spLocks noChangeArrowheads="1"/>
          </p:cNvSpPr>
          <p:nvPr/>
        </p:nvSpPr>
        <p:spPr bwMode="auto">
          <a:xfrm>
            <a:off x="3463466" y="5164575"/>
            <a:ext cx="5393354" cy="1108971"/>
          </a:xfrm>
          <a:prstGeom prst="rect">
            <a:avLst/>
          </a:prstGeom>
          <a:noFill/>
          <a:ln w="9525">
            <a:noFill/>
            <a:miter lim="800000"/>
            <a:headEnd/>
            <a:tailEnd/>
          </a:ln>
        </p:spPr>
        <p:txBody>
          <a:bodyPr/>
          <a:lstStyle/>
          <a:p>
            <a:pPr algn="r">
              <a:spcBef>
                <a:spcPct val="20000"/>
              </a:spcBef>
              <a:buClr>
                <a:srgbClr val="000066"/>
              </a:buClr>
              <a:buSzPct val="80000"/>
              <a:buFont typeface="Wingdings" pitchFamily="2" charset="2"/>
              <a:buNone/>
            </a:pPr>
            <a:r>
              <a:rPr lang="en-US" sz="3200" b="1" dirty="0">
                <a:solidFill>
                  <a:srgbClr val="000066"/>
                </a:solidFill>
              </a:rPr>
              <a:t>AFSEC/SEF</a:t>
            </a:r>
          </a:p>
          <a:p>
            <a:pPr algn="r">
              <a:spcBef>
                <a:spcPct val="20000"/>
              </a:spcBef>
              <a:buClr>
                <a:srgbClr val="000066"/>
              </a:buClr>
              <a:buSzPct val="80000"/>
              <a:buFont typeface="Wingdings" pitchFamily="2" charset="2"/>
              <a:buNone/>
            </a:pPr>
            <a:r>
              <a:rPr lang="en-US" sz="3200" b="1" dirty="0">
                <a:solidFill>
                  <a:srgbClr val="000066"/>
                </a:solidFill>
              </a:rPr>
              <a:t>AFSEC/SEH </a:t>
            </a:r>
          </a:p>
          <a:p>
            <a:pPr>
              <a:spcBef>
                <a:spcPct val="20000"/>
              </a:spcBef>
              <a:buClr>
                <a:srgbClr val="000066"/>
              </a:buClr>
              <a:buSzPct val="80000"/>
              <a:buFont typeface="Wingdings" pitchFamily="2" charset="2"/>
              <a:buNone/>
            </a:pPr>
            <a:r>
              <a:rPr lang="en-US" sz="1800" dirty="0">
                <a:solidFill>
                  <a:srgbClr val="000000"/>
                </a:solidFill>
              </a:rPr>
              <a:t>     </a:t>
            </a:r>
          </a:p>
        </p:txBody>
      </p:sp>
      <p:sp>
        <p:nvSpPr>
          <p:cNvPr id="4105" name="Rectangle 10"/>
          <p:cNvSpPr>
            <a:spLocks noChangeArrowheads="1"/>
          </p:cNvSpPr>
          <p:nvPr/>
        </p:nvSpPr>
        <p:spPr bwMode="auto">
          <a:xfrm>
            <a:off x="1219200" y="1721747"/>
            <a:ext cx="6934200" cy="1939925"/>
          </a:xfrm>
          <a:prstGeom prst="rect">
            <a:avLst/>
          </a:prstGeom>
          <a:noFill/>
          <a:ln w="9525">
            <a:noFill/>
            <a:miter lim="800000"/>
            <a:headEnd/>
            <a:tailEnd/>
          </a:ln>
        </p:spPr>
        <p:txBody>
          <a:bodyPr anchor="ctr"/>
          <a:lstStyle/>
          <a:p>
            <a:pPr algn="ctr"/>
            <a:r>
              <a:rPr lang="en-US" sz="4200" b="1" i="1" dirty="0">
                <a:solidFill>
                  <a:srgbClr val="000066"/>
                </a:solidFill>
              </a:rPr>
              <a:t>DoD HFACS 8.0 AFSAS How-To</a:t>
            </a:r>
            <a:br>
              <a:rPr lang="en-US" sz="2800" i="1" dirty="0">
                <a:solidFill>
                  <a:srgbClr val="000066"/>
                </a:solidFill>
              </a:rPr>
            </a:br>
            <a:endParaRPr lang="en-US" i="1" dirty="0">
              <a:solidFill>
                <a:srgbClr val="000066"/>
              </a:solidFill>
            </a:endParaRPr>
          </a:p>
        </p:txBody>
      </p:sp>
    </p:spTree>
    <p:extLst>
      <p:ext uri="{BB962C8B-B14F-4D97-AF65-F5344CB8AC3E}">
        <p14:creationId xmlns:p14="http://schemas.microsoft.com/office/powerpoint/2010/main" val="19768500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E8CF9-7F03-BE28-FE0D-C9770B511DBB}"/>
              </a:ext>
            </a:extLst>
          </p:cNvPr>
          <p:cNvSpPr>
            <a:spLocks noGrp="1"/>
          </p:cNvSpPr>
          <p:nvPr>
            <p:ph type="title"/>
          </p:nvPr>
        </p:nvSpPr>
        <p:spPr/>
        <p:txBody>
          <a:bodyPr/>
          <a:lstStyle/>
          <a:p>
            <a:r>
              <a:rPr lang="en-US" dirty="0"/>
              <a:t>Entering HFACS 8.0 Codes</a:t>
            </a:r>
          </a:p>
        </p:txBody>
      </p:sp>
      <p:sp>
        <p:nvSpPr>
          <p:cNvPr id="3" name="Content Placeholder 2">
            <a:extLst>
              <a:ext uri="{FF2B5EF4-FFF2-40B4-BE49-F238E27FC236}">
                <a16:creationId xmlns:a16="http://schemas.microsoft.com/office/drawing/2014/main" id="{65DD4095-429A-F1E4-AFB9-77D01C8AF856}"/>
              </a:ext>
            </a:extLst>
          </p:cNvPr>
          <p:cNvSpPr>
            <a:spLocks noGrp="1"/>
          </p:cNvSpPr>
          <p:nvPr>
            <p:ph idx="1"/>
          </p:nvPr>
        </p:nvSpPr>
        <p:spPr>
          <a:xfrm>
            <a:off x="276225" y="1504950"/>
            <a:ext cx="8531225" cy="4743450"/>
          </a:xfrm>
        </p:spPr>
        <p:txBody>
          <a:bodyPr/>
          <a:lstStyle/>
          <a:p>
            <a:r>
              <a:rPr lang="en-US" dirty="0"/>
              <a:t>If an Act was identified, input the Act code that you identified by typing any portion of the code or title into the entry box, and select whether the code was causal or contributory to the mishap.  If there are multiple Acts associated with this mishap factor, enter the first now.  Additional Acts can be added at a later time.</a:t>
            </a:r>
          </a:p>
          <a:p>
            <a:endParaRPr lang="en-US" dirty="0"/>
          </a:p>
          <a:p>
            <a:r>
              <a:rPr lang="en-US" dirty="0"/>
              <a:t>If an Act was not identified for that Factor, input any higher level codes (Preconditions, Supervisory, Organizational) that were identified within that Factor using methods below. </a:t>
            </a:r>
          </a:p>
          <a:p>
            <a:endParaRPr lang="en-US" dirty="0"/>
          </a:p>
        </p:txBody>
      </p:sp>
      <p:sp>
        <p:nvSpPr>
          <p:cNvPr id="4" name="Slide Number Placeholder 3">
            <a:extLst>
              <a:ext uri="{FF2B5EF4-FFF2-40B4-BE49-F238E27FC236}">
                <a16:creationId xmlns:a16="http://schemas.microsoft.com/office/drawing/2014/main" id="{D36599A8-A39F-9BD2-DA11-9FA3AE6BDB08}"/>
              </a:ext>
            </a:extLst>
          </p:cNvPr>
          <p:cNvSpPr>
            <a:spLocks noGrp="1"/>
          </p:cNvSpPr>
          <p:nvPr>
            <p:ph type="sldNum" sz="quarter" idx="11"/>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C1E90D67-2721-4183-9439-2FCA83C5D5CB}" type="slidenum">
              <a:rPr kumimoji="0" lang="en-US" sz="1000" b="0" i="0" u="none" strike="noStrike" kern="1200" cap="none" spc="0" normalizeH="0" baseline="0" noProof="0" smtClean="0">
                <a:ln>
                  <a:noFill/>
                </a:ln>
                <a:solidFill>
                  <a:srgbClr val="FFFFFF">
                    <a:lumMod val="50000"/>
                  </a:srgbClr>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10</a:t>
            </a:fld>
            <a:endParaRPr kumimoji="0" lang="en-US" sz="1000" b="0" i="0" u="none" strike="noStrike" kern="1200" cap="none" spc="0" normalizeH="0" baseline="0" noProof="0" dirty="0">
              <a:ln>
                <a:noFill/>
              </a:ln>
              <a:solidFill>
                <a:srgbClr val="808080"/>
              </a:solidFill>
              <a:effectLst/>
              <a:uLnTx/>
              <a:uFillTx/>
              <a:latin typeface="Arial" charset="0"/>
              <a:ea typeface="+mn-ea"/>
              <a:cs typeface="+mn-cs"/>
            </a:endParaRPr>
          </a:p>
        </p:txBody>
      </p:sp>
    </p:spTree>
    <p:extLst>
      <p:ext uri="{BB962C8B-B14F-4D97-AF65-F5344CB8AC3E}">
        <p14:creationId xmlns:p14="http://schemas.microsoft.com/office/powerpoint/2010/main" val="25626757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E8CF9-7F03-BE28-FE0D-C9770B511DBB}"/>
              </a:ext>
            </a:extLst>
          </p:cNvPr>
          <p:cNvSpPr>
            <a:spLocks noGrp="1"/>
          </p:cNvSpPr>
          <p:nvPr>
            <p:ph type="title"/>
          </p:nvPr>
        </p:nvSpPr>
        <p:spPr/>
        <p:txBody>
          <a:bodyPr/>
          <a:lstStyle/>
          <a:p>
            <a:r>
              <a:rPr lang="en-US" dirty="0"/>
              <a:t>Entering HFACS 8.0 Codes</a:t>
            </a:r>
          </a:p>
        </p:txBody>
      </p:sp>
      <p:sp>
        <p:nvSpPr>
          <p:cNvPr id="3" name="Content Placeholder 2">
            <a:extLst>
              <a:ext uri="{FF2B5EF4-FFF2-40B4-BE49-F238E27FC236}">
                <a16:creationId xmlns:a16="http://schemas.microsoft.com/office/drawing/2014/main" id="{65DD4095-429A-F1E4-AFB9-77D01C8AF856}"/>
              </a:ext>
            </a:extLst>
          </p:cNvPr>
          <p:cNvSpPr>
            <a:spLocks noGrp="1"/>
          </p:cNvSpPr>
          <p:nvPr>
            <p:ph idx="1"/>
          </p:nvPr>
        </p:nvSpPr>
        <p:spPr>
          <a:xfrm>
            <a:off x="275800" y="1251213"/>
            <a:ext cx="8531225" cy="4743450"/>
          </a:xfrm>
        </p:spPr>
        <p:txBody>
          <a:bodyPr/>
          <a:lstStyle/>
          <a:p>
            <a:r>
              <a:rPr lang="en-US" dirty="0"/>
              <a:t>Then, select the Precondition, Supervisory, and Organization codes that were associated with that particular Act (I.E. identify the Precondition, Supervisory and Organizational failures that led to the Act) by pressing “Add Precondition” or similar button.</a:t>
            </a:r>
          </a:p>
          <a:p>
            <a:endParaRPr lang="en-US" dirty="0"/>
          </a:p>
        </p:txBody>
      </p:sp>
      <p:sp>
        <p:nvSpPr>
          <p:cNvPr id="4" name="Slide Number Placeholder 3">
            <a:extLst>
              <a:ext uri="{FF2B5EF4-FFF2-40B4-BE49-F238E27FC236}">
                <a16:creationId xmlns:a16="http://schemas.microsoft.com/office/drawing/2014/main" id="{D36599A8-A39F-9BD2-DA11-9FA3AE6BDB08}"/>
              </a:ext>
            </a:extLst>
          </p:cNvPr>
          <p:cNvSpPr>
            <a:spLocks noGrp="1"/>
          </p:cNvSpPr>
          <p:nvPr>
            <p:ph type="sldNum" sz="quarter" idx="11"/>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C1E90D67-2721-4183-9439-2FCA83C5D5CB}" type="slidenum">
              <a:rPr kumimoji="0" lang="en-US" sz="1000" b="0" i="0" u="none" strike="noStrike" kern="1200" cap="none" spc="0" normalizeH="0" baseline="0" noProof="0" smtClean="0">
                <a:ln>
                  <a:noFill/>
                </a:ln>
                <a:solidFill>
                  <a:srgbClr val="FFFFFF">
                    <a:lumMod val="50000"/>
                  </a:srgbClr>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11</a:t>
            </a:fld>
            <a:endParaRPr kumimoji="0" lang="en-US" sz="1000" b="0" i="0" u="none" strike="noStrike" kern="1200" cap="none" spc="0" normalizeH="0" baseline="0" noProof="0" dirty="0">
              <a:ln>
                <a:noFill/>
              </a:ln>
              <a:solidFill>
                <a:srgbClr val="808080"/>
              </a:solidFill>
              <a:effectLst/>
              <a:uLnTx/>
              <a:uFillTx/>
              <a:latin typeface="Arial" charset="0"/>
              <a:ea typeface="+mn-ea"/>
              <a:cs typeface="+mn-cs"/>
            </a:endParaRPr>
          </a:p>
        </p:txBody>
      </p:sp>
      <p:pic>
        <p:nvPicPr>
          <p:cNvPr id="5" name="Picture 4" descr="Graphical user interface, application&#10;&#10;Description automatically generated">
            <a:extLst>
              <a:ext uri="{FF2B5EF4-FFF2-40B4-BE49-F238E27FC236}">
                <a16:creationId xmlns:a16="http://schemas.microsoft.com/office/drawing/2014/main" id="{00B82621-A206-5C3F-147B-DEAD15D12CF0}"/>
              </a:ext>
            </a:extLst>
          </p:cNvPr>
          <p:cNvPicPr>
            <a:picLocks noChangeAspect="1"/>
          </p:cNvPicPr>
          <p:nvPr/>
        </p:nvPicPr>
        <p:blipFill>
          <a:blip r:embed="rId3"/>
          <a:stretch>
            <a:fillRect/>
          </a:stretch>
        </p:blipFill>
        <p:spPr>
          <a:xfrm>
            <a:off x="590998" y="2755414"/>
            <a:ext cx="7968802" cy="3504230"/>
          </a:xfrm>
          <a:prstGeom prst="rect">
            <a:avLst/>
          </a:prstGeom>
        </p:spPr>
      </p:pic>
    </p:spTree>
    <p:extLst>
      <p:ext uri="{BB962C8B-B14F-4D97-AF65-F5344CB8AC3E}">
        <p14:creationId xmlns:p14="http://schemas.microsoft.com/office/powerpoint/2010/main" val="21831249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E8CF9-7F03-BE28-FE0D-C9770B511DBB}"/>
              </a:ext>
            </a:extLst>
          </p:cNvPr>
          <p:cNvSpPr>
            <a:spLocks noGrp="1"/>
          </p:cNvSpPr>
          <p:nvPr>
            <p:ph type="title"/>
          </p:nvPr>
        </p:nvSpPr>
        <p:spPr/>
        <p:txBody>
          <a:bodyPr/>
          <a:lstStyle/>
          <a:p>
            <a:r>
              <a:rPr lang="en-US" dirty="0"/>
              <a:t>Entering HFACS 8.0 Codes</a:t>
            </a:r>
          </a:p>
        </p:txBody>
      </p:sp>
      <p:sp>
        <p:nvSpPr>
          <p:cNvPr id="3" name="Content Placeholder 2">
            <a:extLst>
              <a:ext uri="{FF2B5EF4-FFF2-40B4-BE49-F238E27FC236}">
                <a16:creationId xmlns:a16="http://schemas.microsoft.com/office/drawing/2014/main" id="{65DD4095-429A-F1E4-AFB9-77D01C8AF856}"/>
              </a:ext>
            </a:extLst>
          </p:cNvPr>
          <p:cNvSpPr>
            <a:spLocks noGrp="1"/>
          </p:cNvSpPr>
          <p:nvPr>
            <p:ph idx="1"/>
          </p:nvPr>
        </p:nvSpPr>
        <p:spPr>
          <a:xfrm>
            <a:off x="276225" y="1500187"/>
            <a:ext cx="8531225" cy="4743450"/>
          </a:xfrm>
        </p:spPr>
        <p:txBody>
          <a:bodyPr/>
          <a:lstStyle/>
          <a:p>
            <a:r>
              <a:rPr lang="en-US" dirty="0"/>
              <a:t>Note that DoD HFACS 8.0 requires that a precondition code be associated with every selected Act given that Human Factors principles indicate that Acts do not occur in isolation.</a:t>
            </a:r>
          </a:p>
          <a:p>
            <a:r>
              <a:rPr lang="en-US" dirty="0"/>
              <a:t>More than one code can be added to each of these three levels by selecting “Save &amp; Add Another”</a:t>
            </a:r>
          </a:p>
          <a:p>
            <a:endParaRPr lang="en-US" dirty="0"/>
          </a:p>
        </p:txBody>
      </p:sp>
      <p:sp>
        <p:nvSpPr>
          <p:cNvPr id="4" name="Slide Number Placeholder 3">
            <a:extLst>
              <a:ext uri="{FF2B5EF4-FFF2-40B4-BE49-F238E27FC236}">
                <a16:creationId xmlns:a16="http://schemas.microsoft.com/office/drawing/2014/main" id="{D36599A8-A39F-9BD2-DA11-9FA3AE6BDB08}"/>
              </a:ext>
            </a:extLst>
          </p:cNvPr>
          <p:cNvSpPr>
            <a:spLocks noGrp="1"/>
          </p:cNvSpPr>
          <p:nvPr>
            <p:ph type="sldNum" sz="quarter" idx="11"/>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C1E90D67-2721-4183-9439-2FCA83C5D5CB}" type="slidenum">
              <a:rPr kumimoji="0" lang="en-US" sz="1000" b="0" i="0" u="none" strike="noStrike" kern="1200" cap="none" spc="0" normalizeH="0" baseline="0" noProof="0" smtClean="0">
                <a:ln>
                  <a:noFill/>
                </a:ln>
                <a:solidFill>
                  <a:srgbClr val="FFFFFF">
                    <a:lumMod val="50000"/>
                  </a:srgbClr>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12</a:t>
            </a:fld>
            <a:endParaRPr kumimoji="0" lang="en-US" sz="1000" b="0" i="0" u="none" strike="noStrike" kern="1200" cap="none" spc="0" normalizeH="0" baseline="0" noProof="0" dirty="0">
              <a:ln>
                <a:noFill/>
              </a:ln>
              <a:solidFill>
                <a:srgbClr val="808080"/>
              </a:solidFill>
              <a:effectLst/>
              <a:uLnTx/>
              <a:uFillTx/>
              <a:latin typeface="Arial" charset="0"/>
              <a:ea typeface="+mn-ea"/>
              <a:cs typeface="+mn-cs"/>
            </a:endParaRPr>
          </a:p>
        </p:txBody>
      </p:sp>
      <p:pic>
        <p:nvPicPr>
          <p:cNvPr id="6" name="Picture 5">
            <a:extLst>
              <a:ext uri="{FF2B5EF4-FFF2-40B4-BE49-F238E27FC236}">
                <a16:creationId xmlns:a16="http://schemas.microsoft.com/office/drawing/2014/main" id="{70D00341-0C31-A79A-E07B-E15AF0D1C2F7}"/>
              </a:ext>
            </a:extLst>
          </p:cNvPr>
          <p:cNvPicPr>
            <a:picLocks noChangeAspect="1"/>
          </p:cNvPicPr>
          <p:nvPr/>
        </p:nvPicPr>
        <p:blipFill>
          <a:blip r:embed="rId3"/>
          <a:stretch>
            <a:fillRect/>
          </a:stretch>
        </p:blipFill>
        <p:spPr>
          <a:xfrm>
            <a:off x="339041" y="3423807"/>
            <a:ext cx="8468409" cy="2960324"/>
          </a:xfrm>
          <a:prstGeom prst="rect">
            <a:avLst/>
          </a:prstGeom>
        </p:spPr>
      </p:pic>
    </p:spTree>
    <p:extLst>
      <p:ext uri="{BB962C8B-B14F-4D97-AF65-F5344CB8AC3E}">
        <p14:creationId xmlns:p14="http://schemas.microsoft.com/office/powerpoint/2010/main" val="3380339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E8CF9-7F03-BE28-FE0D-C9770B511DBB}"/>
              </a:ext>
            </a:extLst>
          </p:cNvPr>
          <p:cNvSpPr>
            <a:spLocks noGrp="1"/>
          </p:cNvSpPr>
          <p:nvPr>
            <p:ph type="title"/>
          </p:nvPr>
        </p:nvSpPr>
        <p:spPr/>
        <p:txBody>
          <a:bodyPr/>
          <a:lstStyle/>
          <a:p>
            <a:r>
              <a:rPr lang="en-US" dirty="0"/>
              <a:t>Entering HFACS 8.0 Codes</a:t>
            </a:r>
          </a:p>
        </p:txBody>
      </p:sp>
      <p:sp>
        <p:nvSpPr>
          <p:cNvPr id="3" name="Content Placeholder 2">
            <a:extLst>
              <a:ext uri="{FF2B5EF4-FFF2-40B4-BE49-F238E27FC236}">
                <a16:creationId xmlns:a16="http://schemas.microsoft.com/office/drawing/2014/main" id="{65DD4095-429A-F1E4-AFB9-77D01C8AF856}"/>
              </a:ext>
            </a:extLst>
          </p:cNvPr>
          <p:cNvSpPr>
            <a:spLocks noGrp="1"/>
          </p:cNvSpPr>
          <p:nvPr>
            <p:ph idx="1"/>
          </p:nvPr>
        </p:nvSpPr>
        <p:spPr>
          <a:xfrm>
            <a:off x="276225" y="1504950"/>
            <a:ext cx="8531225" cy="4743450"/>
          </a:xfrm>
        </p:spPr>
        <p:txBody>
          <a:bodyPr/>
          <a:lstStyle/>
          <a:p>
            <a:r>
              <a:rPr lang="en-US" dirty="0"/>
              <a:t>Select “Save” when you have completed adding HFACS codes associated with the act to return back to the individual factor page.  At the bottom of the factor page, a table will list the selected Act, and the other codes associated with that act. </a:t>
            </a:r>
          </a:p>
          <a:p>
            <a:endParaRPr lang="en-US" dirty="0"/>
          </a:p>
          <a:p>
            <a:r>
              <a:rPr lang="en-US" dirty="0"/>
              <a:t>In the table, select the icon to associate the Act with an individual. </a:t>
            </a:r>
          </a:p>
          <a:p>
            <a:endParaRPr lang="en-US" dirty="0"/>
          </a:p>
          <a:p>
            <a:endParaRPr lang="en-US" dirty="0"/>
          </a:p>
          <a:p>
            <a:endParaRPr lang="en-US" dirty="0"/>
          </a:p>
          <a:p>
            <a:endParaRPr lang="en-US" dirty="0"/>
          </a:p>
          <a:p>
            <a:r>
              <a:rPr lang="en-US" dirty="0"/>
              <a:t>Then, on the subsequent page, select the appropriate individual and select “Save.”</a:t>
            </a:r>
          </a:p>
          <a:p>
            <a:endParaRPr lang="en-US" dirty="0"/>
          </a:p>
          <a:p>
            <a:endParaRPr lang="en-US" dirty="0"/>
          </a:p>
        </p:txBody>
      </p:sp>
      <p:sp>
        <p:nvSpPr>
          <p:cNvPr id="4" name="Slide Number Placeholder 3">
            <a:extLst>
              <a:ext uri="{FF2B5EF4-FFF2-40B4-BE49-F238E27FC236}">
                <a16:creationId xmlns:a16="http://schemas.microsoft.com/office/drawing/2014/main" id="{D36599A8-A39F-9BD2-DA11-9FA3AE6BDB08}"/>
              </a:ext>
            </a:extLst>
          </p:cNvPr>
          <p:cNvSpPr>
            <a:spLocks noGrp="1"/>
          </p:cNvSpPr>
          <p:nvPr>
            <p:ph type="sldNum" sz="quarter" idx="11"/>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C1E90D67-2721-4183-9439-2FCA83C5D5CB}" type="slidenum">
              <a:rPr kumimoji="0" lang="en-US" sz="1000" b="0" i="0" u="none" strike="noStrike" kern="1200" cap="none" spc="0" normalizeH="0" baseline="0" noProof="0" smtClean="0">
                <a:ln>
                  <a:noFill/>
                </a:ln>
                <a:solidFill>
                  <a:srgbClr val="FFFFFF">
                    <a:lumMod val="50000"/>
                  </a:srgbClr>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13</a:t>
            </a:fld>
            <a:endParaRPr kumimoji="0" lang="en-US" sz="1000" b="0" i="0" u="none" strike="noStrike" kern="1200" cap="none" spc="0" normalizeH="0" baseline="0" noProof="0" dirty="0">
              <a:ln>
                <a:noFill/>
              </a:ln>
              <a:solidFill>
                <a:srgbClr val="808080"/>
              </a:solidFill>
              <a:effectLst/>
              <a:uLnTx/>
              <a:uFillTx/>
              <a:latin typeface="Arial" charset="0"/>
              <a:ea typeface="+mn-ea"/>
              <a:cs typeface="+mn-cs"/>
            </a:endParaRPr>
          </a:p>
        </p:txBody>
      </p:sp>
      <p:pic>
        <p:nvPicPr>
          <p:cNvPr id="5" name="Picture 4" descr="Graphical user interface, application&#10;&#10;Description automatically generated">
            <a:extLst>
              <a:ext uri="{FF2B5EF4-FFF2-40B4-BE49-F238E27FC236}">
                <a16:creationId xmlns:a16="http://schemas.microsoft.com/office/drawing/2014/main" id="{34ADB17E-1D6D-A419-1036-54E3D70CF8F8}"/>
              </a:ext>
            </a:extLst>
          </p:cNvPr>
          <p:cNvPicPr>
            <a:picLocks noChangeAspect="1"/>
          </p:cNvPicPr>
          <p:nvPr/>
        </p:nvPicPr>
        <p:blipFill>
          <a:blip r:embed="rId3"/>
          <a:stretch>
            <a:fillRect/>
          </a:stretch>
        </p:blipFill>
        <p:spPr>
          <a:xfrm>
            <a:off x="233766" y="4067072"/>
            <a:ext cx="8616142" cy="1285978"/>
          </a:xfrm>
          <a:prstGeom prst="rect">
            <a:avLst/>
          </a:prstGeom>
        </p:spPr>
      </p:pic>
    </p:spTree>
    <p:extLst>
      <p:ext uri="{BB962C8B-B14F-4D97-AF65-F5344CB8AC3E}">
        <p14:creationId xmlns:p14="http://schemas.microsoft.com/office/powerpoint/2010/main" val="41560345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E8CF9-7F03-BE28-FE0D-C9770B511DBB}"/>
              </a:ext>
            </a:extLst>
          </p:cNvPr>
          <p:cNvSpPr>
            <a:spLocks noGrp="1"/>
          </p:cNvSpPr>
          <p:nvPr>
            <p:ph type="title"/>
          </p:nvPr>
        </p:nvSpPr>
        <p:spPr/>
        <p:txBody>
          <a:bodyPr/>
          <a:lstStyle/>
          <a:p>
            <a:r>
              <a:rPr lang="en-US" dirty="0"/>
              <a:t>Entering HFACS 8.0 Codes</a:t>
            </a:r>
          </a:p>
        </p:txBody>
      </p:sp>
      <p:sp>
        <p:nvSpPr>
          <p:cNvPr id="3" name="Content Placeholder 2">
            <a:extLst>
              <a:ext uri="{FF2B5EF4-FFF2-40B4-BE49-F238E27FC236}">
                <a16:creationId xmlns:a16="http://schemas.microsoft.com/office/drawing/2014/main" id="{65DD4095-429A-F1E4-AFB9-77D01C8AF856}"/>
              </a:ext>
            </a:extLst>
          </p:cNvPr>
          <p:cNvSpPr>
            <a:spLocks noGrp="1"/>
          </p:cNvSpPr>
          <p:nvPr>
            <p:ph idx="1"/>
          </p:nvPr>
        </p:nvSpPr>
        <p:spPr>
          <a:xfrm>
            <a:off x="276225" y="1504950"/>
            <a:ext cx="8531225" cy="4743450"/>
          </a:xfrm>
        </p:spPr>
        <p:txBody>
          <a:bodyPr/>
          <a:lstStyle/>
          <a:p>
            <a:r>
              <a:rPr lang="en-US" dirty="0"/>
              <a:t>If additional HFACS codes have been identified for the factor that were not associated with the initial set of HFACS codes, select “Add Human Factor” below the HFACS table.</a:t>
            </a:r>
          </a:p>
          <a:p>
            <a:endParaRPr lang="en-US" sz="1400" dirty="0"/>
          </a:p>
          <a:p>
            <a:endParaRPr lang="en-US" dirty="0"/>
          </a:p>
          <a:p>
            <a:endParaRPr lang="en-US" dirty="0"/>
          </a:p>
          <a:p>
            <a:endParaRPr lang="en-US" sz="1400" dirty="0"/>
          </a:p>
          <a:p>
            <a:r>
              <a:rPr lang="en-US" dirty="0"/>
              <a:t>This may include another Act associated with the same individual, an Act associated with a different mishap person, or additional higher-level codes.</a:t>
            </a:r>
          </a:p>
          <a:p>
            <a:endParaRPr lang="en-US" dirty="0"/>
          </a:p>
          <a:p>
            <a:r>
              <a:rPr lang="en-US" dirty="0"/>
              <a:t>Use the process above to add the additional HFACS codes related with the factor.</a:t>
            </a:r>
          </a:p>
          <a:p>
            <a:endParaRPr lang="en-US" dirty="0"/>
          </a:p>
          <a:p>
            <a:endParaRPr lang="en-US" dirty="0"/>
          </a:p>
        </p:txBody>
      </p:sp>
      <p:sp>
        <p:nvSpPr>
          <p:cNvPr id="4" name="Slide Number Placeholder 3">
            <a:extLst>
              <a:ext uri="{FF2B5EF4-FFF2-40B4-BE49-F238E27FC236}">
                <a16:creationId xmlns:a16="http://schemas.microsoft.com/office/drawing/2014/main" id="{D36599A8-A39F-9BD2-DA11-9FA3AE6BDB08}"/>
              </a:ext>
            </a:extLst>
          </p:cNvPr>
          <p:cNvSpPr>
            <a:spLocks noGrp="1"/>
          </p:cNvSpPr>
          <p:nvPr>
            <p:ph type="sldNum" sz="quarter" idx="11"/>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C1E90D67-2721-4183-9439-2FCA83C5D5CB}" type="slidenum">
              <a:rPr kumimoji="0" lang="en-US" sz="1000" b="0" i="0" u="none" strike="noStrike" kern="1200" cap="none" spc="0" normalizeH="0" baseline="0" noProof="0" smtClean="0">
                <a:ln>
                  <a:noFill/>
                </a:ln>
                <a:solidFill>
                  <a:srgbClr val="FFFFFF">
                    <a:lumMod val="50000"/>
                  </a:srgbClr>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14</a:t>
            </a:fld>
            <a:endParaRPr kumimoji="0" lang="en-US" sz="1000" b="0" i="0" u="none" strike="noStrike" kern="1200" cap="none" spc="0" normalizeH="0" baseline="0" noProof="0" dirty="0">
              <a:ln>
                <a:noFill/>
              </a:ln>
              <a:solidFill>
                <a:srgbClr val="808080"/>
              </a:solidFill>
              <a:effectLst/>
              <a:uLnTx/>
              <a:uFillTx/>
              <a:latin typeface="Arial" charset="0"/>
              <a:ea typeface="+mn-ea"/>
              <a:cs typeface="+mn-cs"/>
            </a:endParaRPr>
          </a:p>
        </p:txBody>
      </p:sp>
      <p:pic>
        <p:nvPicPr>
          <p:cNvPr id="6" name="Picture 5">
            <a:extLst>
              <a:ext uri="{FF2B5EF4-FFF2-40B4-BE49-F238E27FC236}">
                <a16:creationId xmlns:a16="http://schemas.microsoft.com/office/drawing/2014/main" id="{2DEC3A0C-5514-3FF6-6D82-055681C847C1}"/>
              </a:ext>
            </a:extLst>
          </p:cNvPr>
          <p:cNvPicPr>
            <a:picLocks noChangeAspect="1"/>
          </p:cNvPicPr>
          <p:nvPr/>
        </p:nvPicPr>
        <p:blipFill>
          <a:blip r:embed="rId3"/>
          <a:stretch>
            <a:fillRect/>
          </a:stretch>
        </p:blipFill>
        <p:spPr>
          <a:xfrm>
            <a:off x="353345" y="2863273"/>
            <a:ext cx="8376984" cy="1008639"/>
          </a:xfrm>
          <a:prstGeom prst="rect">
            <a:avLst/>
          </a:prstGeom>
        </p:spPr>
      </p:pic>
    </p:spTree>
    <p:extLst>
      <p:ext uri="{BB962C8B-B14F-4D97-AF65-F5344CB8AC3E}">
        <p14:creationId xmlns:p14="http://schemas.microsoft.com/office/powerpoint/2010/main" val="19921783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E8CF9-7F03-BE28-FE0D-C9770B511DBB}"/>
              </a:ext>
            </a:extLst>
          </p:cNvPr>
          <p:cNvSpPr>
            <a:spLocks noGrp="1"/>
          </p:cNvSpPr>
          <p:nvPr>
            <p:ph type="title"/>
          </p:nvPr>
        </p:nvSpPr>
        <p:spPr/>
        <p:txBody>
          <a:bodyPr/>
          <a:lstStyle/>
          <a:p>
            <a:r>
              <a:rPr lang="en-US" dirty="0"/>
              <a:t>Entering HFACS 8.0 Codes</a:t>
            </a:r>
          </a:p>
        </p:txBody>
      </p:sp>
      <p:sp>
        <p:nvSpPr>
          <p:cNvPr id="3" name="Content Placeholder 2">
            <a:extLst>
              <a:ext uri="{FF2B5EF4-FFF2-40B4-BE49-F238E27FC236}">
                <a16:creationId xmlns:a16="http://schemas.microsoft.com/office/drawing/2014/main" id="{65DD4095-429A-F1E4-AFB9-77D01C8AF856}"/>
              </a:ext>
            </a:extLst>
          </p:cNvPr>
          <p:cNvSpPr>
            <a:spLocks noGrp="1"/>
          </p:cNvSpPr>
          <p:nvPr>
            <p:ph idx="1"/>
          </p:nvPr>
        </p:nvSpPr>
        <p:spPr>
          <a:xfrm>
            <a:off x="276225" y="1504950"/>
            <a:ext cx="8531225" cy="4743450"/>
          </a:xfrm>
        </p:spPr>
        <p:txBody>
          <a:bodyPr/>
          <a:lstStyle/>
          <a:p>
            <a:r>
              <a:rPr lang="en-US" dirty="0"/>
              <a:t>When all HFACS codes have been entered, at the bottom of the individual factor page, select “Save.”</a:t>
            </a:r>
          </a:p>
          <a:p>
            <a:endParaRPr lang="en-US" dirty="0"/>
          </a:p>
          <a:p>
            <a:endParaRPr lang="en-US" dirty="0"/>
          </a:p>
          <a:p>
            <a:endParaRPr lang="en-US" dirty="0"/>
          </a:p>
          <a:p>
            <a:endParaRPr lang="en-US" dirty="0"/>
          </a:p>
          <a:p>
            <a:endParaRPr lang="en-US" dirty="0"/>
          </a:p>
          <a:p>
            <a:endParaRPr lang="en-US" dirty="0"/>
          </a:p>
          <a:p>
            <a:r>
              <a:rPr lang="en-US" dirty="0"/>
              <a:t>Repeat the above process for all other mishap factors for which HFACS codes are assigned.</a:t>
            </a:r>
          </a:p>
          <a:p>
            <a:endParaRPr lang="en-US" sz="1400" dirty="0"/>
          </a:p>
          <a:p>
            <a:endParaRPr lang="en-US" dirty="0"/>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D36599A8-A39F-9BD2-DA11-9FA3AE6BDB08}"/>
              </a:ext>
            </a:extLst>
          </p:cNvPr>
          <p:cNvSpPr>
            <a:spLocks noGrp="1"/>
          </p:cNvSpPr>
          <p:nvPr>
            <p:ph type="sldNum" sz="quarter" idx="11"/>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C1E90D67-2721-4183-9439-2FCA83C5D5CB}" type="slidenum">
              <a:rPr kumimoji="0" lang="en-US" sz="1000" b="0" i="0" u="none" strike="noStrike" kern="1200" cap="none" spc="0" normalizeH="0" baseline="0" noProof="0" smtClean="0">
                <a:ln>
                  <a:noFill/>
                </a:ln>
                <a:solidFill>
                  <a:srgbClr val="FFFFFF">
                    <a:lumMod val="50000"/>
                  </a:srgbClr>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15</a:t>
            </a:fld>
            <a:endParaRPr kumimoji="0" lang="en-US" sz="1000" b="0" i="0" u="none" strike="noStrike" kern="1200" cap="none" spc="0" normalizeH="0" baseline="0" noProof="0" dirty="0">
              <a:ln>
                <a:noFill/>
              </a:ln>
              <a:solidFill>
                <a:srgbClr val="808080"/>
              </a:solidFill>
              <a:effectLst/>
              <a:uLnTx/>
              <a:uFillTx/>
              <a:latin typeface="Arial" charset="0"/>
              <a:ea typeface="+mn-ea"/>
              <a:cs typeface="+mn-cs"/>
            </a:endParaRPr>
          </a:p>
        </p:txBody>
      </p:sp>
      <p:pic>
        <p:nvPicPr>
          <p:cNvPr id="5" name="Picture 4" descr="A screenshot of a computer&#10;&#10;Description automatically generated">
            <a:extLst>
              <a:ext uri="{FF2B5EF4-FFF2-40B4-BE49-F238E27FC236}">
                <a16:creationId xmlns:a16="http://schemas.microsoft.com/office/drawing/2014/main" id="{95D545D5-778D-44E1-502A-E25E165B4A38}"/>
              </a:ext>
            </a:extLst>
          </p:cNvPr>
          <p:cNvPicPr>
            <a:picLocks noChangeAspect="1"/>
          </p:cNvPicPr>
          <p:nvPr/>
        </p:nvPicPr>
        <p:blipFill>
          <a:blip r:embed="rId3"/>
          <a:stretch>
            <a:fillRect/>
          </a:stretch>
        </p:blipFill>
        <p:spPr>
          <a:xfrm>
            <a:off x="432047" y="2549583"/>
            <a:ext cx="8219579" cy="2254237"/>
          </a:xfrm>
          <a:prstGeom prst="rect">
            <a:avLst/>
          </a:prstGeom>
        </p:spPr>
      </p:pic>
    </p:spTree>
    <p:extLst>
      <p:ext uri="{BB962C8B-B14F-4D97-AF65-F5344CB8AC3E}">
        <p14:creationId xmlns:p14="http://schemas.microsoft.com/office/powerpoint/2010/main" val="23154141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E8CF9-7F03-BE28-FE0D-C9770B511DBB}"/>
              </a:ext>
            </a:extLst>
          </p:cNvPr>
          <p:cNvSpPr>
            <a:spLocks noGrp="1"/>
          </p:cNvSpPr>
          <p:nvPr>
            <p:ph type="title"/>
          </p:nvPr>
        </p:nvSpPr>
        <p:spPr/>
        <p:txBody>
          <a:bodyPr/>
          <a:lstStyle/>
          <a:p>
            <a:r>
              <a:rPr lang="en-US" dirty="0"/>
              <a:t>FAQs</a:t>
            </a:r>
          </a:p>
        </p:txBody>
      </p:sp>
      <p:sp>
        <p:nvSpPr>
          <p:cNvPr id="3" name="Content Placeholder 2">
            <a:extLst>
              <a:ext uri="{FF2B5EF4-FFF2-40B4-BE49-F238E27FC236}">
                <a16:creationId xmlns:a16="http://schemas.microsoft.com/office/drawing/2014/main" id="{65DD4095-429A-F1E4-AFB9-77D01C8AF856}"/>
              </a:ext>
            </a:extLst>
          </p:cNvPr>
          <p:cNvSpPr>
            <a:spLocks noGrp="1"/>
          </p:cNvSpPr>
          <p:nvPr>
            <p:ph idx="1"/>
          </p:nvPr>
        </p:nvSpPr>
        <p:spPr>
          <a:xfrm>
            <a:off x="276225" y="1350403"/>
            <a:ext cx="8531225" cy="4973123"/>
          </a:xfrm>
        </p:spPr>
        <p:txBody>
          <a:bodyPr/>
          <a:lstStyle/>
          <a:p>
            <a:r>
              <a:rPr lang="en-US" sz="1700" dirty="0"/>
              <a:t>Should I enter an HFACS code more than once if it is discussed in multiple factors?</a:t>
            </a:r>
          </a:p>
          <a:p>
            <a:pPr lvl="1"/>
            <a:r>
              <a:rPr lang="en-US" sz="1700" dirty="0"/>
              <a:t>If the same act is discussed in multiple factors, only enter the code in AFSAS once for the factor that best supports that act.  This is the same for preconditions and other codes.</a:t>
            </a:r>
          </a:p>
          <a:p>
            <a:pPr lvl="1"/>
            <a:r>
              <a:rPr lang="en-US" sz="1700" dirty="0"/>
              <a:t>However, when two distinct acts written in separate factors warrant coding of the same Act code, those Act codes should be entered twice in AFSAS.*</a:t>
            </a:r>
          </a:p>
          <a:p>
            <a:pPr lvl="1"/>
            <a:r>
              <a:rPr lang="en-US" sz="1700" dirty="0"/>
              <a:t>Similarly, Acts and associated higher level codes can be associated with multiple people; however, if the chain of HFACS codes differs between mishap individuals (e.g. different Preconditions), enter the chains of codes separately and </a:t>
            </a:r>
            <a:r>
              <a:rPr lang="en-US" sz="1700"/>
              <a:t>associate each with </a:t>
            </a:r>
            <a:r>
              <a:rPr lang="en-US" sz="1700" dirty="0"/>
              <a:t>the appropriate person.  </a:t>
            </a:r>
          </a:p>
          <a:p>
            <a:pPr lvl="1"/>
            <a:r>
              <a:rPr lang="en-US" sz="1700" dirty="0"/>
              <a:t>Mishap level codes (Organizational Influences and Supervision / Leadership) should also only be inserted more than once if there are multiple examples of that HFACS code.</a:t>
            </a:r>
          </a:p>
          <a:p>
            <a:pPr lvl="1"/>
            <a:r>
              <a:rPr lang="en-US" sz="1700" dirty="0"/>
              <a:t>In the end, determine which codes apply after completing the investigation.  Then, place those codes in the factor in which they are best supported.</a:t>
            </a:r>
          </a:p>
          <a:p>
            <a:endParaRPr lang="en-US" dirty="0"/>
          </a:p>
        </p:txBody>
      </p:sp>
      <p:sp>
        <p:nvSpPr>
          <p:cNvPr id="4" name="Slide Number Placeholder 3">
            <a:extLst>
              <a:ext uri="{FF2B5EF4-FFF2-40B4-BE49-F238E27FC236}">
                <a16:creationId xmlns:a16="http://schemas.microsoft.com/office/drawing/2014/main" id="{D36599A8-A39F-9BD2-DA11-9FA3AE6BDB08}"/>
              </a:ext>
            </a:extLst>
          </p:cNvPr>
          <p:cNvSpPr>
            <a:spLocks noGrp="1"/>
          </p:cNvSpPr>
          <p:nvPr>
            <p:ph type="sldNum" sz="quarter" idx="11"/>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C1E90D67-2721-4183-9439-2FCA83C5D5CB}" type="slidenum">
              <a:rPr kumimoji="0" lang="en-US" sz="1000" b="0" i="0" u="none" strike="noStrike" kern="1200" cap="none" spc="0" normalizeH="0" baseline="0" noProof="0" smtClean="0">
                <a:ln>
                  <a:noFill/>
                </a:ln>
                <a:solidFill>
                  <a:srgbClr val="FFFFFF">
                    <a:lumMod val="50000"/>
                  </a:srgbClr>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16</a:t>
            </a:fld>
            <a:endParaRPr kumimoji="0" lang="en-US" sz="1000" b="0" i="0" u="none" strike="noStrike" kern="1200" cap="none" spc="0" normalizeH="0" baseline="0" noProof="0" dirty="0">
              <a:ln>
                <a:noFill/>
              </a:ln>
              <a:solidFill>
                <a:srgbClr val="808080"/>
              </a:solidFill>
              <a:effectLst/>
              <a:uLnTx/>
              <a:uFillTx/>
              <a:latin typeface="Arial" charset="0"/>
              <a:ea typeface="+mn-ea"/>
              <a:cs typeface="+mn-cs"/>
            </a:endParaRPr>
          </a:p>
        </p:txBody>
      </p:sp>
    </p:spTree>
    <p:extLst>
      <p:ext uri="{BB962C8B-B14F-4D97-AF65-F5344CB8AC3E}">
        <p14:creationId xmlns:p14="http://schemas.microsoft.com/office/powerpoint/2010/main" val="14655314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E8CF9-7F03-BE28-FE0D-C9770B511DBB}"/>
              </a:ext>
            </a:extLst>
          </p:cNvPr>
          <p:cNvSpPr>
            <a:spLocks noGrp="1"/>
          </p:cNvSpPr>
          <p:nvPr>
            <p:ph type="title"/>
          </p:nvPr>
        </p:nvSpPr>
        <p:spPr/>
        <p:txBody>
          <a:bodyPr/>
          <a:lstStyle/>
          <a:p>
            <a:r>
              <a:rPr lang="en-US" dirty="0"/>
              <a:t>FAQs</a:t>
            </a:r>
          </a:p>
        </p:txBody>
      </p:sp>
      <p:sp>
        <p:nvSpPr>
          <p:cNvPr id="3" name="Content Placeholder 2">
            <a:extLst>
              <a:ext uri="{FF2B5EF4-FFF2-40B4-BE49-F238E27FC236}">
                <a16:creationId xmlns:a16="http://schemas.microsoft.com/office/drawing/2014/main" id="{65DD4095-429A-F1E4-AFB9-77D01C8AF856}"/>
              </a:ext>
            </a:extLst>
          </p:cNvPr>
          <p:cNvSpPr>
            <a:spLocks noGrp="1"/>
          </p:cNvSpPr>
          <p:nvPr>
            <p:ph idx="1"/>
          </p:nvPr>
        </p:nvSpPr>
        <p:spPr>
          <a:xfrm>
            <a:off x="276225" y="1350403"/>
            <a:ext cx="8531225" cy="4973123"/>
          </a:xfrm>
        </p:spPr>
        <p:txBody>
          <a:bodyPr/>
          <a:lstStyle/>
          <a:p>
            <a:r>
              <a:rPr lang="en-US" sz="1700" dirty="0">
                <a:effectLst/>
                <a:latin typeface="+mj-lt"/>
                <a:ea typeface="Calibri" panose="020F0502020204030204" pitchFamily="34" charset="0"/>
              </a:rPr>
              <a:t>Should I insert the HFACS code and title in the text of each factor? </a:t>
            </a:r>
          </a:p>
          <a:p>
            <a:pPr lvl="1"/>
            <a:r>
              <a:rPr lang="en-US" sz="1700" dirty="0"/>
              <a:t>Do not include HFACS codes in the factor narrative. Instead, enter applicable factor and causal factor HFACS codes in the HFAC section of AFSAS.  Do not enter HFACS codes for NFWODs in AFSAS. When applicable, human factors terminology should be used in the factor narrative to help explain human actions.</a:t>
            </a:r>
          </a:p>
        </p:txBody>
      </p:sp>
      <p:sp>
        <p:nvSpPr>
          <p:cNvPr id="4" name="Slide Number Placeholder 3">
            <a:extLst>
              <a:ext uri="{FF2B5EF4-FFF2-40B4-BE49-F238E27FC236}">
                <a16:creationId xmlns:a16="http://schemas.microsoft.com/office/drawing/2014/main" id="{D36599A8-A39F-9BD2-DA11-9FA3AE6BDB08}"/>
              </a:ext>
            </a:extLst>
          </p:cNvPr>
          <p:cNvSpPr>
            <a:spLocks noGrp="1"/>
          </p:cNvSpPr>
          <p:nvPr>
            <p:ph type="sldNum" sz="quarter" idx="11"/>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C1E90D67-2721-4183-9439-2FCA83C5D5CB}" type="slidenum">
              <a:rPr kumimoji="0" lang="en-US" sz="1000" b="0" i="0" u="none" strike="noStrike" kern="1200" cap="none" spc="0" normalizeH="0" baseline="0" noProof="0" smtClean="0">
                <a:ln>
                  <a:noFill/>
                </a:ln>
                <a:solidFill>
                  <a:srgbClr val="FFFFFF">
                    <a:lumMod val="50000"/>
                  </a:srgbClr>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17</a:t>
            </a:fld>
            <a:endParaRPr kumimoji="0" lang="en-US" sz="1000" b="0" i="0" u="none" strike="noStrike" kern="1200" cap="none" spc="0" normalizeH="0" baseline="0" noProof="0" dirty="0">
              <a:ln>
                <a:noFill/>
              </a:ln>
              <a:solidFill>
                <a:srgbClr val="808080"/>
              </a:solidFill>
              <a:effectLst/>
              <a:uLnTx/>
              <a:uFillTx/>
              <a:latin typeface="Arial" charset="0"/>
              <a:ea typeface="+mn-ea"/>
              <a:cs typeface="+mn-cs"/>
            </a:endParaRPr>
          </a:p>
        </p:txBody>
      </p:sp>
    </p:spTree>
    <p:extLst>
      <p:ext uri="{BB962C8B-B14F-4D97-AF65-F5344CB8AC3E}">
        <p14:creationId xmlns:p14="http://schemas.microsoft.com/office/powerpoint/2010/main" val="27156949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E8CF9-7F03-BE28-FE0D-C9770B511DBB}"/>
              </a:ext>
            </a:extLst>
          </p:cNvPr>
          <p:cNvSpPr>
            <a:spLocks noGrp="1"/>
          </p:cNvSpPr>
          <p:nvPr>
            <p:ph type="title"/>
          </p:nvPr>
        </p:nvSpPr>
        <p:spPr/>
        <p:txBody>
          <a:bodyPr/>
          <a:lstStyle/>
          <a:p>
            <a:r>
              <a:rPr lang="en-US" dirty="0"/>
              <a:t>Questions</a:t>
            </a:r>
          </a:p>
        </p:txBody>
      </p:sp>
      <p:sp>
        <p:nvSpPr>
          <p:cNvPr id="3" name="Content Placeholder 2">
            <a:extLst>
              <a:ext uri="{FF2B5EF4-FFF2-40B4-BE49-F238E27FC236}">
                <a16:creationId xmlns:a16="http://schemas.microsoft.com/office/drawing/2014/main" id="{65DD4095-429A-F1E4-AFB9-77D01C8AF856}"/>
              </a:ext>
            </a:extLst>
          </p:cNvPr>
          <p:cNvSpPr>
            <a:spLocks noGrp="1"/>
          </p:cNvSpPr>
          <p:nvPr>
            <p:ph idx="1"/>
          </p:nvPr>
        </p:nvSpPr>
        <p:spPr>
          <a:xfrm>
            <a:off x="306387" y="2038350"/>
            <a:ext cx="8531225" cy="4743450"/>
          </a:xfrm>
        </p:spPr>
        <p:txBody>
          <a:bodyPr/>
          <a:lstStyle/>
          <a:p>
            <a:r>
              <a:rPr lang="en-US" dirty="0"/>
              <a:t>Direct questions to:</a:t>
            </a:r>
          </a:p>
          <a:p>
            <a:pPr lvl="1"/>
            <a:r>
              <a:rPr lang="en-US" dirty="0"/>
              <a:t>Your local Safety office</a:t>
            </a:r>
          </a:p>
          <a:p>
            <a:pPr lvl="1"/>
            <a:r>
              <a:rPr lang="en-US" dirty="0"/>
              <a:t>Your MAJCOM Safety office  </a:t>
            </a:r>
          </a:p>
          <a:p>
            <a:pPr lvl="1"/>
            <a:r>
              <a:rPr lang="en-US" dirty="0"/>
              <a:t>Or, AFSEC Aviation or Human Performance Divisions - </a:t>
            </a:r>
            <a:r>
              <a:rPr lang="en-US" dirty="0">
                <a:hlinkClick r:id="rId3"/>
              </a:rPr>
              <a:t>AFSEC.HP.Workflow@us.af.mil</a:t>
            </a:r>
            <a:r>
              <a:rPr lang="en-US" dirty="0"/>
              <a:t> </a:t>
            </a:r>
          </a:p>
          <a:p>
            <a:endParaRPr lang="en-US" dirty="0"/>
          </a:p>
        </p:txBody>
      </p:sp>
      <p:sp>
        <p:nvSpPr>
          <p:cNvPr id="4" name="Slide Number Placeholder 3">
            <a:extLst>
              <a:ext uri="{FF2B5EF4-FFF2-40B4-BE49-F238E27FC236}">
                <a16:creationId xmlns:a16="http://schemas.microsoft.com/office/drawing/2014/main" id="{D36599A8-A39F-9BD2-DA11-9FA3AE6BDB08}"/>
              </a:ext>
            </a:extLst>
          </p:cNvPr>
          <p:cNvSpPr>
            <a:spLocks noGrp="1"/>
          </p:cNvSpPr>
          <p:nvPr>
            <p:ph type="sldNum" sz="quarter" idx="11"/>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C1E90D67-2721-4183-9439-2FCA83C5D5CB}" type="slidenum">
              <a:rPr kumimoji="0" lang="en-US" sz="1000" b="0" i="0" u="none" strike="noStrike" kern="1200" cap="none" spc="0" normalizeH="0" baseline="0" noProof="0" smtClean="0">
                <a:ln>
                  <a:noFill/>
                </a:ln>
                <a:solidFill>
                  <a:srgbClr val="FFFFFF">
                    <a:lumMod val="50000"/>
                  </a:srgbClr>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18</a:t>
            </a:fld>
            <a:endParaRPr kumimoji="0" lang="en-US" sz="1000" b="0" i="0" u="none" strike="noStrike" kern="1200" cap="none" spc="0" normalizeH="0" baseline="0" noProof="0" dirty="0">
              <a:ln>
                <a:noFill/>
              </a:ln>
              <a:solidFill>
                <a:srgbClr val="808080"/>
              </a:solidFill>
              <a:effectLst/>
              <a:uLnTx/>
              <a:uFillTx/>
              <a:latin typeface="Arial" charset="0"/>
              <a:ea typeface="+mn-ea"/>
              <a:cs typeface="+mn-cs"/>
            </a:endParaRPr>
          </a:p>
        </p:txBody>
      </p:sp>
    </p:spTree>
    <p:extLst>
      <p:ext uri="{BB962C8B-B14F-4D97-AF65-F5344CB8AC3E}">
        <p14:creationId xmlns:p14="http://schemas.microsoft.com/office/powerpoint/2010/main" val="8664014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233FE8-3818-9AC3-E553-1AAD062B9CA5}"/>
              </a:ext>
            </a:extLst>
          </p:cNvPr>
          <p:cNvSpPr>
            <a:spLocks noGrp="1"/>
          </p:cNvSpPr>
          <p:nvPr>
            <p:ph type="title"/>
          </p:nvPr>
        </p:nvSpPr>
        <p:spPr/>
        <p:txBody>
          <a:bodyPr/>
          <a:lstStyle/>
          <a:p>
            <a:r>
              <a:rPr lang="en-US" dirty="0"/>
              <a:t>Overview</a:t>
            </a:r>
          </a:p>
        </p:txBody>
      </p:sp>
      <p:sp>
        <p:nvSpPr>
          <p:cNvPr id="3" name="Content Placeholder 2">
            <a:extLst>
              <a:ext uri="{FF2B5EF4-FFF2-40B4-BE49-F238E27FC236}">
                <a16:creationId xmlns:a16="http://schemas.microsoft.com/office/drawing/2014/main" id="{4A605A26-33B0-CB00-D656-8CD091185643}"/>
              </a:ext>
            </a:extLst>
          </p:cNvPr>
          <p:cNvSpPr>
            <a:spLocks noGrp="1"/>
          </p:cNvSpPr>
          <p:nvPr>
            <p:ph idx="1"/>
          </p:nvPr>
        </p:nvSpPr>
        <p:spPr/>
        <p:txBody>
          <a:bodyPr/>
          <a:lstStyle/>
          <a:p>
            <a:r>
              <a:rPr lang="en-US" dirty="0">
                <a:solidFill>
                  <a:srgbClr val="0C2D83"/>
                </a:solidFill>
              </a:rPr>
              <a:t>Summary of Changes</a:t>
            </a:r>
          </a:p>
          <a:p>
            <a:r>
              <a:rPr lang="en-US" dirty="0">
                <a:solidFill>
                  <a:srgbClr val="0C2D83"/>
                </a:solidFill>
              </a:rPr>
              <a:t>Entering HFACS codes into AFSAS</a:t>
            </a:r>
          </a:p>
          <a:p>
            <a:r>
              <a:rPr lang="en-US" dirty="0">
                <a:solidFill>
                  <a:srgbClr val="0C2D83"/>
                </a:solidFill>
              </a:rPr>
              <a:t>Incorporating HFACS into the Factor text.</a:t>
            </a:r>
          </a:p>
          <a:p>
            <a:endParaRPr lang="en-US" sz="2000" dirty="0">
              <a:solidFill>
                <a:srgbClr val="0C2D83"/>
              </a:solidFill>
            </a:endParaRPr>
          </a:p>
          <a:p>
            <a:endParaRPr lang="en-US" dirty="0"/>
          </a:p>
          <a:p>
            <a:endParaRPr lang="en-US" dirty="0"/>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F414A3B4-AEC0-08E4-B52A-E75E958BDEBC}"/>
              </a:ext>
            </a:extLst>
          </p:cNvPr>
          <p:cNvSpPr>
            <a:spLocks noGrp="1"/>
          </p:cNvSpPr>
          <p:nvPr>
            <p:ph type="sldNum" sz="quarter" idx="11"/>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C1E90D67-2721-4183-9439-2FCA83C5D5CB}" type="slidenum">
              <a:rPr kumimoji="0" lang="en-US" sz="1000" b="0" i="0" u="none" strike="noStrike" kern="1200" cap="none" spc="0" normalizeH="0" baseline="0" noProof="0" smtClean="0">
                <a:ln>
                  <a:noFill/>
                </a:ln>
                <a:solidFill>
                  <a:srgbClr val="FFFFFF">
                    <a:lumMod val="50000"/>
                  </a:srgbClr>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2</a:t>
            </a:fld>
            <a:endParaRPr kumimoji="0" lang="en-US" sz="1000" b="0" i="0" u="none" strike="noStrike" kern="1200" cap="none" spc="0" normalizeH="0" baseline="0" noProof="0" dirty="0">
              <a:ln>
                <a:noFill/>
              </a:ln>
              <a:solidFill>
                <a:srgbClr val="808080"/>
              </a:solidFill>
              <a:effectLst/>
              <a:uLnTx/>
              <a:uFillTx/>
              <a:latin typeface="Arial" charset="0"/>
              <a:ea typeface="+mn-ea"/>
              <a:cs typeface="+mn-cs"/>
            </a:endParaRPr>
          </a:p>
        </p:txBody>
      </p:sp>
    </p:spTree>
    <p:extLst>
      <p:ext uri="{BB962C8B-B14F-4D97-AF65-F5344CB8AC3E}">
        <p14:creationId xmlns:p14="http://schemas.microsoft.com/office/powerpoint/2010/main" val="38769916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E8CF9-7F03-BE28-FE0D-C9770B511DBB}"/>
              </a:ext>
            </a:extLst>
          </p:cNvPr>
          <p:cNvSpPr>
            <a:spLocks noGrp="1"/>
          </p:cNvSpPr>
          <p:nvPr>
            <p:ph type="title"/>
          </p:nvPr>
        </p:nvSpPr>
        <p:spPr/>
        <p:txBody>
          <a:bodyPr/>
          <a:lstStyle/>
          <a:p>
            <a:r>
              <a:rPr lang="en-US" dirty="0"/>
              <a:t>Summary of Changes</a:t>
            </a:r>
          </a:p>
        </p:txBody>
      </p:sp>
      <p:sp>
        <p:nvSpPr>
          <p:cNvPr id="3" name="Content Placeholder 2">
            <a:extLst>
              <a:ext uri="{FF2B5EF4-FFF2-40B4-BE49-F238E27FC236}">
                <a16:creationId xmlns:a16="http://schemas.microsoft.com/office/drawing/2014/main" id="{65DD4095-429A-F1E4-AFB9-77D01C8AF856}"/>
              </a:ext>
            </a:extLst>
          </p:cNvPr>
          <p:cNvSpPr>
            <a:spLocks noGrp="1"/>
          </p:cNvSpPr>
          <p:nvPr>
            <p:ph idx="1"/>
          </p:nvPr>
        </p:nvSpPr>
        <p:spPr>
          <a:xfrm>
            <a:off x="276225" y="1504950"/>
            <a:ext cx="8531225" cy="4743450"/>
          </a:xfrm>
        </p:spPr>
        <p:txBody>
          <a:bodyPr/>
          <a:lstStyle/>
          <a:p>
            <a:r>
              <a:rPr lang="en-US" dirty="0"/>
              <a:t>DoD HFACS 8.0 is now live in AFSAS</a:t>
            </a:r>
          </a:p>
          <a:p>
            <a:endParaRPr lang="en-US" dirty="0"/>
          </a:p>
          <a:p>
            <a:r>
              <a:rPr lang="en-US" dirty="0"/>
              <a:t>HFACS 8.0 codes will be entered on the Factors page in AFSAS (HFACS page removed)</a:t>
            </a:r>
          </a:p>
          <a:p>
            <a:pPr lvl="1"/>
            <a:r>
              <a:rPr lang="en-US" dirty="0"/>
              <a:t>Supporting information from the investigation that led to selection of specific HFACS codes should be included in the factor narrative.</a:t>
            </a:r>
          </a:p>
          <a:p>
            <a:pPr lvl="1"/>
            <a:r>
              <a:rPr lang="en-US" dirty="0"/>
              <a:t>HFACS 8.0 codes (such as AE107) do not need to be directly stated in the Factor narrative text.</a:t>
            </a:r>
          </a:p>
          <a:p>
            <a:pPr lvl="1"/>
            <a:r>
              <a:rPr lang="en-US" dirty="0"/>
              <a:t>On the printed report, HFACS 8.0 codes will be shown immediately following the Factor narrative and determination.</a:t>
            </a:r>
          </a:p>
          <a:p>
            <a:pPr lvl="1"/>
            <a:endParaRPr lang="en-US" dirty="0"/>
          </a:p>
        </p:txBody>
      </p:sp>
      <p:sp>
        <p:nvSpPr>
          <p:cNvPr id="4" name="Slide Number Placeholder 3">
            <a:extLst>
              <a:ext uri="{FF2B5EF4-FFF2-40B4-BE49-F238E27FC236}">
                <a16:creationId xmlns:a16="http://schemas.microsoft.com/office/drawing/2014/main" id="{D36599A8-A39F-9BD2-DA11-9FA3AE6BDB08}"/>
              </a:ext>
            </a:extLst>
          </p:cNvPr>
          <p:cNvSpPr>
            <a:spLocks noGrp="1"/>
          </p:cNvSpPr>
          <p:nvPr>
            <p:ph type="sldNum" sz="quarter" idx="11"/>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C1E90D67-2721-4183-9439-2FCA83C5D5CB}" type="slidenum">
              <a:rPr kumimoji="0" lang="en-US" sz="1000" b="0" i="0" u="none" strike="noStrike" kern="1200" cap="none" spc="0" normalizeH="0" baseline="0" noProof="0" smtClean="0">
                <a:ln>
                  <a:noFill/>
                </a:ln>
                <a:solidFill>
                  <a:srgbClr val="FFFFFF">
                    <a:lumMod val="50000"/>
                  </a:srgbClr>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3</a:t>
            </a:fld>
            <a:endParaRPr kumimoji="0" lang="en-US" sz="1000" b="0" i="0" u="none" strike="noStrike" kern="1200" cap="none" spc="0" normalizeH="0" baseline="0" noProof="0" dirty="0">
              <a:ln>
                <a:noFill/>
              </a:ln>
              <a:solidFill>
                <a:srgbClr val="808080"/>
              </a:solidFill>
              <a:effectLst/>
              <a:uLnTx/>
              <a:uFillTx/>
              <a:latin typeface="Arial" charset="0"/>
              <a:ea typeface="+mn-ea"/>
              <a:cs typeface="+mn-cs"/>
            </a:endParaRPr>
          </a:p>
        </p:txBody>
      </p:sp>
    </p:spTree>
    <p:extLst>
      <p:ext uri="{BB962C8B-B14F-4D97-AF65-F5344CB8AC3E}">
        <p14:creationId xmlns:p14="http://schemas.microsoft.com/office/powerpoint/2010/main" val="1880725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E8CF9-7F03-BE28-FE0D-C9770B511DBB}"/>
              </a:ext>
            </a:extLst>
          </p:cNvPr>
          <p:cNvSpPr>
            <a:spLocks noGrp="1"/>
          </p:cNvSpPr>
          <p:nvPr>
            <p:ph type="title"/>
          </p:nvPr>
        </p:nvSpPr>
        <p:spPr/>
        <p:txBody>
          <a:bodyPr/>
          <a:lstStyle/>
          <a:p>
            <a:r>
              <a:rPr lang="en-US" dirty="0"/>
              <a:t>HFACS 8.0 Transition</a:t>
            </a:r>
          </a:p>
        </p:txBody>
      </p:sp>
      <p:sp>
        <p:nvSpPr>
          <p:cNvPr id="3" name="Content Placeholder 2">
            <a:extLst>
              <a:ext uri="{FF2B5EF4-FFF2-40B4-BE49-F238E27FC236}">
                <a16:creationId xmlns:a16="http://schemas.microsoft.com/office/drawing/2014/main" id="{65DD4095-429A-F1E4-AFB9-77D01C8AF856}"/>
              </a:ext>
            </a:extLst>
          </p:cNvPr>
          <p:cNvSpPr>
            <a:spLocks noGrp="1"/>
          </p:cNvSpPr>
          <p:nvPr>
            <p:ph idx="1"/>
          </p:nvPr>
        </p:nvSpPr>
        <p:spPr>
          <a:xfrm>
            <a:off x="276225" y="1504950"/>
            <a:ext cx="8531225" cy="4743450"/>
          </a:xfrm>
        </p:spPr>
        <p:txBody>
          <a:bodyPr/>
          <a:lstStyle/>
          <a:p>
            <a:r>
              <a:rPr lang="en-US" dirty="0"/>
              <a:t>DoD HFACS 8.0 is now live in AFSAS</a:t>
            </a:r>
          </a:p>
          <a:p>
            <a:pPr lvl="1"/>
            <a:r>
              <a:rPr lang="en-US" dirty="0"/>
              <a:t>Reports with event date before 1 Apr 2023 will use HFACS 7.0</a:t>
            </a:r>
          </a:p>
          <a:p>
            <a:pPr lvl="1"/>
            <a:r>
              <a:rPr lang="en-US" dirty="0"/>
              <a:t>Reports with event date after 1 Apr 2023 will use HFACS 8.0</a:t>
            </a:r>
          </a:p>
          <a:p>
            <a:endParaRPr lang="en-US" dirty="0"/>
          </a:p>
          <a:p>
            <a:r>
              <a:rPr lang="en-US" dirty="0"/>
              <a:t>The DoD HFACS 8.0 guide and additional documents/presentations with information on the HFACS 8.0 transition can be found at: </a:t>
            </a:r>
            <a:r>
              <a:rPr lang="en-US" dirty="0">
                <a:hlinkClick r:id="rId3"/>
              </a:rPr>
              <a:t>https://www.safety.af.mil/Divisions/Human-Performance-Division/HFACS/</a:t>
            </a:r>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D36599A8-A39F-9BD2-DA11-9FA3AE6BDB08}"/>
              </a:ext>
            </a:extLst>
          </p:cNvPr>
          <p:cNvSpPr>
            <a:spLocks noGrp="1"/>
          </p:cNvSpPr>
          <p:nvPr>
            <p:ph type="sldNum" sz="quarter" idx="11"/>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C1E90D67-2721-4183-9439-2FCA83C5D5CB}" type="slidenum">
              <a:rPr kumimoji="0" lang="en-US" sz="1000" b="0" i="0" u="none" strike="noStrike" kern="1200" cap="none" spc="0" normalizeH="0" baseline="0" noProof="0" smtClean="0">
                <a:ln>
                  <a:noFill/>
                </a:ln>
                <a:solidFill>
                  <a:srgbClr val="FFFFFF">
                    <a:lumMod val="50000"/>
                  </a:srgbClr>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4</a:t>
            </a:fld>
            <a:endParaRPr kumimoji="0" lang="en-US" sz="1000" b="0" i="0" u="none" strike="noStrike" kern="1200" cap="none" spc="0" normalizeH="0" baseline="0" noProof="0" dirty="0">
              <a:ln>
                <a:noFill/>
              </a:ln>
              <a:solidFill>
                <a:srgbClr val="808080"/>
              </a:solidFill>
              <a:effectLst/>
              <a:uLnTx/>
              <a:uFillTx/>
              <a:latin typeface="Arial" charset="0"/>
              <a:ea typeface="+mn-ea"/>
              <a:cs typeface="+mn-cs"/>
            </a:endParaRPr>
          </a:p>
        </p:txBody>
      </p:sp>
    </p:spTree>
    <p:extLst>
      <p:ext uri="{BB962C8B-B14F-4D97-AF65-F5344CB8AC3E}">
        <p14:creationId xmlns:p14="http://schemas.microsoft.com/office/powerpoint/2010/main" val="21384464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E8CF9-7F03-BE28-FE0D-C9770B511DBB}"/>
              </a:ext>
            </a:extLst>
          </p:cNvPr>
          <p:cNvSpPr>
            <a:spLocks noGrp="1"/>
          </p:cNvSpPr>
          <p:nvPr>
            <p:ph type="title"/>
          </p:nvPr>
        </p:nvSpPr>
        <p:spPr/>
        <p:txBody>
          <a:bodyPr/>
          <a:lstStyle/>
          <a:p>
            <a:r>
              <a:rPr lang="en-US" dirty="0"/>
              <a:t>HFACS 8.0 In Written Report</a:t>
            </a:r>
          </a:p>
        </p:txBody>
      </p:sp>
      <p:sp>
        <p:nvSpPr>
          <p:cNvPr id="3" name="Content Placeholder 2">
            <a:extLst>
              <a:ext uri="{FF2B5EF4-FFF2-40B4-BE49-F238E27FC236}">
                <a16:creationId xmlns:a16="http://schemas.microsoft.com/office/drawing/2014/main" id="{65DD4095-429A-F1E4-AFB9-77D01C8AF856}"/>
              </a:ext>
            </a:extLst>
          </p:cNvPr>
          <p:cNvSpPr>
            <a:spLocks noGrp="1"/>
          </p:cNvSpPr>
          <p:nvPr>
            <p:ph idx="1"/>
          </p:nvPr>
        </p:nvSpPr>
        <p:spPr>
          <a:xfrm>
            <a:off x="276225" y="1504950"/>
            <a:ext cx="8531225" cy="4743450"/>
          </a:xfrm>
        </p:spPr>
        <p:txBody>
          <a:bodyPr/>
          <a:lstStyle/>
          <a:p>
            <a:r>
              <a:rPr lang="en-US" dirty="0"/>
              <a:t>Consistent with SIB SIO Go Package guidance:</a:t>
            </a:r>
          </a:p>
          <a:p>
            <a:pPr lvl="1"/>
            <a:r>
              <a:rPr lang="en-US" sz="1800" b="1" dirty="0">
                <a:effectLst/>
                <a:ea typeface="Calibri" panose="020F0502020204030204" pitchFamily="34" charset="0"/>
              </a:rPr>
              <a:t>Do not include HFACS codes in the factor narrative. Instead, enter applicable factor and causal factor HFACS codes in AFSAS direct code entry fields.</a:t>
            </a:r>
          </a:p>
          <a:p>
            <a:pPr lvl="1"/>
            <a:r>
              <a:rPr lang="en-US" sz="1800" b="1" dirty="0">
                <a:effectLst/>
                <a:ea typeface="Calibri" panose="020F0502020204030204" pitchFamily="34" charset="0"/>
              </a:rPr>
              <a:t>Do not enter HFACS codes for NFWODs in AFSAS. </a:t>
            </a:r>
          </a:p>
          <a:p>
            <a:pPr lvl="1"/>
            <a:r>
              <a:rPr lang="en-US" sz="1800" b="1" dirty="0">
                <a:effectLst/>
                <a:ea typeface="Calibri" panose="020F0502020204030204" pitchFamily="34" charset="0"/>
              </a:rPr>
              <a:t>When applicable, human factors terminology should be used in the factor narrative to help explain human actions. (For instance, do not write the code PC101 Inattention.  Rather, provide supportive statements in the text that describe how inattention contributed)</a:t>
            </a:r>
            <a:endParaRPr lang="en-US" sz="1800" dirty="0">
              <a:effectLst/>
              <a:ea typeface="Calibri" panose="020F0502020204030204" pitchFamily="34" charset="0"/>
            </a:endParaRPr>
          </a:p>
          <a:p>
            <a:endParaRPr lang="en-US" dirty="0"/>
          </a:p>
          <a:p>
            <a:r>
              <a:rPr lang="en-US" dirty="0"/>
              <a:t>Subsequent slides describe changes to how DoD HFACS 8.0 codes are entered in AFSAS.</a:t>
            </a:r>
          </a:p>
          <a:p>
            <a:endParaRPr lang="en-US" dirty="0"/>
          </a:p>
        </p:txBody>
      </p:sp>
      <p:sp>
        <p:nvSpPr>
          <p:cNvPr id="4" name="Slide Number Placeholder 3">
            <a:extLst>
              <a:ext uri="{FF2B5EF4-FFF2-40B4-BE49-F238E27FC236}">
                <a16:creationId xmlns:a16="http://schemas.microsoft.com/office/drawing/2014/main" id="{D36599A8-A39F-9BD2-DA11-9FA3AE6BDB08}"/>
              </a:ext>
            </a:extLst>
          </p:cNvPr>
          <p:cNvSpPr>
            <a:spLocks noGrp="1"/>
          </p:cNvSpPr>
          <p:nvPr>
            <p:ph type="sldNum" sz="quarter" idx="11"/>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C1E90D67-2721-4183-9439-2FCA83C5D5CB}" type="slidenum">
              <a:rPr kumimoji="0" lang="en-US" sz="1000" b="0" i="0" u="none" strike="noStrike" kern="1200" cap="none" spc="0" normalizeH="0" baseline="0" noProof="0" smtClean="0">
                <a:ln>
                  <a:noFill/>
                </a:ln>
                <a:solidFill>
                  <a:srgbClr val="FFFFFF">
                    <a:lumMod val="50000"/>
                  </a:srgbClr>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5</a:t>
            </a:fld>
            <a:endParaRPr kumimoji="0" lang="en-US" sz="1000" b="0" i="0" u="none" strike="noStrike" kern="1200" cap="none" spc="0" normalizeH="0" baseline="0" noProof="0" dirty="0">
              <a:ln>
                <a:noFill/>
              </a:ln>
              <a:solidFill>
                <a:srgbClr val="808080"/>
              </a:solidFill>
              <a:effectLst/>
              <a:uLnTx/>
              <a:uFillTx/>
              <a:latin typeface="Arial" charset="0"/>
              <a:ea typeface="+mn-ea"/>
              <a:cs typeface="+mn-cs"/>
            </a:endParaRPr>
          </a:p>
        </p:txBody>
      </p:sp>
    </p:spTree>
    <p:extLst>
      <p:ext uri="{BB962C8B-B14F-4D97-AF65-F5344CB8AC3E}">
        <p14:creationId xmlns:p14="http://schemas.microsoft.com/office/powerpoint/2010/main" val="1712974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E8CF9-7F03-BE28-FE0D-C9770B511DBB}"/>
              </a:ext>
            </a:extLst>
          </p:cNvPr>
          <p:cNvSpPr>
            <a:spLocks noGrp="1"/>
          </p:cNvSpPr>
          <p:nvPr>
            <p:ph type="title"/>
          </p:nvPr>
        </p:nvSpPr>
        <p:spPr/>
        <p:txBody>
          <a:bodyPr/>
          <a:lstStyle/>
          <a:p>
            <a:r>
              <a:rPr lang="en-US" dirty="0"/>
              <a:t>Entering HFACS 8.0 Codes</a:t>
            </a:r>
          </a:p>
        </p:txBody>
      </p:sp>
      <p:sp>
        <p:nvSpPr>
          <p:cNvPr id="3" name="Content Placeholder 2">
            <a:extLst>
              <a:ext uri="{FF2B5EF4-FFF2-40B4-BE49-F238E27FC236}">
                <a16:creationId xmlns:a16="http://schemas.microsoft.com/office/drawing/2014/main" id="{65DD4095-429A-F1E4-AFB9-77D01C8AF856}"/>
              </a:ext>
            </a:extLst>
          </p:cNvPr>
          <p:cNvSpPr>
            <a:spLocks noGrp="1"/>
          </p:cNvSpPr>
          <p:nvPr>
            <p:ph idx="1"/>
          </p:nvPr>
        </p:nvSpPr>
        <p:spPr>
          <a:xfrm>
            <a:off x="276225" y="1504950"/>
            <a:ext cx="8531225" cy="4743450"/>
          </a:xfrm>
        </p:spPr>
        <p:txBody>
          <a:bodyPr/>
          <a:lstStyle/>
          <a:p>
            <a:r>
              <a:rPr lang="en-US" dirty="0"/>
              <a:t>The following slides contain step-by-step instructions for entering HFACS codes with the changes incorporated for DoD HFACS 8.0.</a:t>
            </a:r>
          </a:p>
          <a:p>
            <a:pPr lvl="1"/>
            <a:r>
              <a:rPr lang="en-US" dirty="0"/>
              <a:t>Screenshots are from the AFSAS Simulator.</a:t>
            </a:r>
          </a:p>
          <a:p>
            <a:pPr marL="406400" lvl="1" indent="0">
              <a:buNone/>
            </a:pPr>
            <a:endParaRPr lang="en-US" dirty="0"/>
          </a:p>
          <a:p>
            <a:r>
              <a:rPr lang="en-US" dirty="0"/>
              <a:t>Under HFACS 8.0, codes will be entered on the Factors page in AFSAS.  </a:t>
            </a:r>
          </a:p>
          <a:p>
            <a:pPr lvl="1"/>
            <a:r>
              <a:rPr lang="en-US" dirty="0"/>
              <a:t>This presentation does not include guidance on generating Factors.  Please see the Factors support document in the SIB Go Package for additional information on writing Factors.</a:t>
            </a:r>
          </a:p>
          <a:p>
            <a:endParaRPr lang="en-US" dirty="0"/>
          </a:p>
          <a:p>
            <a:pPr lvl="1"/>
            <a:endParaRPr lang="en-US" dirty="0"/>
          </a:p>
        </p:txBody>
      </p:sp>
      <p:sp>
        <p:nvSpPr>
          <p:cNvPr id="4" name="Slide Number Placeholder 3">
            <a:extLst>
              <a:ext uri="{FF2B5EF4-FFF2-40B4-BE49-F238E27FC236}">
                <a16:creationId xmlns:a16="http://schemas.microsoft.com/office/drawing/2014/main" id="{D36599A8-A39F-9BD2-DA11-9FA3AE6BDB08}"/>
              </a:ext>
            </a:extLst>
          </p:cNvPr>
          <p:cNvSpPr>
            <a:spLocks noGrp="1"/>
          </p:cNvSpPr>
          <p:nvPr>
            <p:ph type="sldNum" sz="quarter" idx="11"/>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C1E90D67-2721-4183-9439-2FCA83C5D5CB}" type="slidenum">
              <a:rPr kumimoji="0" lang="en-US" sz="1000" b="0" i="0" u="none" strike="noStrike" kern="1200" cap="none" spc="0" normalizeH="0" baseline="0" noProof="0" smtClean="0">
                <a:ln>
                  <a:noFill/>
                </a:ln>
                <a:solidFill>
                  <a:srgbClr val="FFFFFF">
                    <a:lumMod val="50000"/>
                  </a:srgbClr>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6</a:t>
            </a:fld>
            <a:endParaRPr kumimoji="0" lang="en-US" sz="1000" b="0" i="0" u="none" strike="noStrike" kern="1200" cap="none" spc="0" normalizeH="0" baseline="0" noProof="0" dirty="0">
              <a:ln>
                <a:noFill/>
              </a:ln>
              <a:solidFill>
                <a:srgbClr val="808080"/>
              </a:solidFill>
              <a:effectLst/>
              <a:uLnTx/>
              <a:uFillTx/>
              <a:latin typeface="Arial" charset="0"/>
              <a:ea typeface="+mn-ea"/>
              <a:cs typeface="+mn-cs"/>
            </a:endParaRPr>
          </a:p>
        </p:txBody>
      </p:sp>
    </p:spTree>
    <p:extLst>
      <p:ext uri="{BB962C8B-B14F-4D97-AF65-F5344CB8AC3E}">
        <p14:creationId xmlns:p14="http://schemas.microsoft.com/office/powerpoint/2010/main" val="31248708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E8CF9-7F03-BE28-FE0D-C9770B511DBB}"/>
              </a:ext>
            </a:extLst>
          </p:cNvPr>
          <p:cNvSpPr>
            <a:spLocks noGrp="1"/>
          </p:cNvSpPr>
          <p:nvPr>
            <p:ph type="title"/>
          </p:nvPr>
        </p:nvSpPr>
        <p:spPr/>
        <p:txBody>
          <a:bodyPr/>
          <a:lstStyle/>
          <a:p>
            <a:r>
              <a:rPr lang="en-US" dirty="0"/>
              <a:t>Entering HFACS 8.0 Codes</a:t>
            </a:r>
          </a:p>
        </p:txBody>
      </p:sp>
      <p:sp>
        <p:nvSpPr>
          <p:cNvPr id="3" name="Content Placeholder 2">
            <a:extLst>
              <a:ext uri="{FF2B5EF4-FFF2-40B4-BE49-F238E27FC236}">
                <a16:creationId xmlns:a16="http://schemas.microsoft.com/office/drawing/2014/main" id="{65DD4095-429A-F1E4-AFB9-77D01C8AF856}"/>
              </a:ext>
            </a:extLst>
          </p:cNvPr>
          <p:cNvSpPr>
            <a:spLocks noGrp="1"/>
          </p:cNvSpPr>
          <p:nvPr>
            <p:ph idx="1"/>
          </p:nvPr>
        </p:nvSpPr>
        <p:spPr>
          <a:xfrm>
            <a:off x="276225" y="1504950"/>
            <a:ext cx="8531225" cy="4743450"/>
          </a:xfrm>
        </p:spPr>
        <p:txBody>
          <a:bodyPr/>
          <a:lstStyle/>
          <a:p>
            <a:r>
              <a:rPr lang="en-US" dirty="0"/>
              <a:t>Go to the Factors homepage from the left menu and select Modify Factor for the factor to which you intend to apply HFACS codes. </a:t>
            </a:r>
          </a:p>
          <a:p>
            <a:endParaRPr lang="en-US" dirty="0"/>
          </a:p>
          <a:p>
            <a:pPr lvl="1"/>
            <a:endParaRPr lang="en-US" dirty="0"/>
          </a:p>
        </p:txBody>
      </p:sp>
      <p:sp>
        <p:nvSpPr>
          <p:cNvPr id="4" name="Slide Number Placeholder 3">
            <a:extLst>
              <a:ext uri="{FF2B5EF4-FFF2-40B4-BE49-F238E27FC236}">
                <a16:creationId xmlns:a16="http://schemas.microsoft.com/office/drawing/2014/main" id="{D36599A8-A39F-9BD2-DA11-9FA3AE6BDB08}"/>
              </a:ext>
            </a:extLst>
          </p:cNvPr>
          <p:cNvSpPr>
            <a:spLocks noGrp="1"/>
          </p:cNvSpPr>
          <p:nvPr>
            <p:ph type="sldNum" sz="quarter" idx="11"/>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C1E90D67-2721-4183-9439-2FCA83C5D5CB}" type="slidenum">
              <a:rPr kumimoji="0" lang="en-US" sz="1000" b="0" i="0" u="none" strike="noStrike" kern="1200" cap="none" spc="0" normalizeH="0" baseline="0" noProof="0" smtClean="0">
                <a:ln>
                  <a:noFill/>
                </a:ln>
                <a:solidFill>
                  <a:srgbClr val="FFFFFF">
                    <a:lumMod val="50000"/>
                  </a:srgbClr>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7</a:t>
            </a:fld>
            <a:endParaRPr kumimoji="0" lang="en-US" sz="1000" b="0" i="0" u="none" strike="noStrike" kern="1200" cap="none" spc="0" normalizeH="0" baseline="0" noProof="0" dirty="0">
              <a:ln>
                <a:noFill/>
              </a:ln>
              <a:solidFill>
                <a:srgbClr val="808080"/>
              </a:solidFill>
              <a:effectLst/>
              <a:uLnTx/>
              <a:uFillTx/>
              <a:latin typeface="Arial" charset="0"/>
              <a:ea typeface="+mn-ea"/>
              <a:cs typeface="+mn-cs"/>
            </a:endParaRPr>
          </a:p>
        </p:txBody>
      </p:sp>
      <p:pic>
        <p:nvPicPr>
          <p:cNvPr id="5" name="Picture 4" descr="Graphical user interface, text, application&#10;&#10;Description automatically generated">
            <a:extLst>
              <a:ext uri="{FF2B5EF4-FFF2-40B4-BE49-F238E27FC236}">
                <a16:creationId xmlns:a16="http://schemas.microsoft.com/office/drawing/2014/main" id="{75B19CEA-87DF-A568-FA7F-5F18DCDB297B}"/>
              </a:ext>
            </a:extLst>
          </p:cNvPr>
          <p:cNvPicPr>
            <a:picLocks noChangeAspect="1"/>
          </p:cNvPicPr>
          <p:nvPr/>
        </p:nvPicPr>
        <p:blipFill>
          <a:blip r:embed="rId3"/>
          <a:stretch>
            <a:fillRect/>
          </a:stretch>
        </p:blipFill>
        <p:spPr>
          <a:xfrm>
            <a:off x="469104" y="2530383"/>
            <a:ext cx="8205792" cy="2911478"/>
          </a:xfrm>
          <a:prstGeom prst="rect">
            <a:avLst/>
          </a:prstGeom>
        </p:spPr>
      </p:pic>
    </p:spTree>
    <p:extLst>
      <p:ext uri="{BB962C8B-B14F-4D97-AF65-F5344CB8AC3E}">
        <p14:creationId xmlns:p14="http://schemas.microsoft.com/office/powerpoint/2010/main" val="20317218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E8CF9-7F03-BE28-FE0D-C9770B511DBB}"/>
              </a:ext>
            </a:extLst>
          </p:cNvPr>
          <p:cNvSpPr>
            <a:spLocks noGrp="1"/>
          </p:cNvSpPr>
          <p:nvPr>
            <p:ph type="title"/>
          </p:nvPr>
        </p:nvSpPr>
        <p:spPr/>
        <p:txBody>
          <a:bodyPr/>
          <a:lstStyle/>
          <a:p>
            <a:r>
              <a:rPr lang="en-US" dirty="0"/>
              <a:t>Entering HFACS 8.0 Codes</a:t>
            </a:r>
          </a:p>
        </p:txBody>
      </p:sp>
      <p:sp>
        <p:nvSpPr>
          <p:cNvPr id="3" name="Content Placeholder 2">
            <a:extLst>
              <a:ext uri="{FF2B5EF4-FFF2-40B4-BE49-F238E27FC236}">
                <a16:creationId xmlns:a16="http://schemas.microsoft.com/office/drawing/2014/main" id="{65DD4095-429A-F1E4-AFB9-77D01C8AF856}"/>
              </a:ext>
            </a:extLst>
          </p:cNvPr>
          <p:cNvSpPr>
            <a:spLocks noGrp="1"/>
          </p:cNvSpPr>
          <p:nvPr>
            <p:ph idx="1"/>
          </p:nvPr>
        </p:nvSpPr>
        <p:spPr>
          <a:xfrm>
            <a:off x="276225" y="1504950"/>
            <a:ext cx="8531225" cy="4743450"/>
          </a:xfrm>
        </p:spPr>
        <p:txBody>
          <a:bodyPr/>
          <a:lstStyle/>
          <a:p>
            <a:r>
              <a:rPr lang="en-US" dirty="0"/>
              <a:t>In the Factor Information, select Human in the factor category section (see notes for details).</a:t>
            </a:r>
          </a:p>
          <a:p>
            <a:endParaRPr lang="en-US" dirty="0"/>
          </a:p>
          <a:p>
            <a:pPr lvl="1"/>
            <a:endParaRPr lang="en-US" dirty="0"/>
          </a:p>
        </p:txBody>
      </p:sp>
      <p:sp>
        <p:nvSpPr>
          <p:cNvPr id="4" name="Slide Number Placeholder 3">
            <a:extLst>
              <a:ext uri="{FF2B5EF4-FFF2-40B4-BE49-F238E27FC236}">
                <a16:creationId xmlns:a16="http://schemas.microsoft.com/office/drawing/2014/main" id="{D36599A8-A39F-9BD2-DA11-9FA3AE6BDB08}"/>
              </a:ext>
            </a:extLst>
          </p:cNvPr>
          <p:cNvSpPr>
            <a:spLocks noGrp="1"/>
          </p:cNvSpPr>
          <p:nvPr>
            <p:ph type="sldNum" sz="quarter" idx="11"/>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C1E90D67-2721-4183-9439-2FCA83C5D5CB}" type="slidenum">
              <a:rPr kumimoji="0" lang="en-US" sz="1000" b="0" i="0" u="none" strike="noStrike" kern="1200" cap="none" spc="0" normalizeH="0" baseline="0" noProof="0" smtClean="0">
                <a:ln>
                  <a:noFill/>
                </a:ln>
                <a:solidFill>
                  <a:srgbClr val="FFFFFF">
                    <a:lumMod val="50000"/>
                  </a:srgbClr>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8</a:t>
            </a:fld>
            <a:endParaRPr kumimoji="0" lang="en-US" sz="1000" b="0" i="0" u="none" strike="noStrike" kern="1200" cap="none" spc="0" normalizeH="0" baseline="0" noProof="0" dirty="0">
              <a:ln>
                <a:noFill/>
              </a:ln>
              <a:solidFill>
                <a:srgbClr val="808080"/>
              </a:solidFill>
              <a:effectLst/>
              <a:uLnTx/>
              <a:uFillTx/>
              <a:latin typeface="Arial" charset="0"/>
              <a:ea typeface="+mn-ea"/>
              <a:cs typeface="+mn-cs"/>
            </a:endParaRPr>
          </a:p>
        </p:txBody>
      </p:sp>
      <p:pic>
        <p:nvPicPr>
          <p:cNvPr id="7" name="Picture 6">
            <a:extLst>
              <a:ext uri="{FF2B5EF4-FFF2-40B4-BE49-F238E27FC236}">
                <a16:creationId xmlns:a16="http://schemas.microsoft.com/office/drawing/2014/main" id="{642059F7-C032-88AE-CB6C-C2867E531AB5}"/>
              </a:ext>
            </a:extLst>
          </p:cNvPr>
          <p:cNvPicPr>
            <a:picLocks noChangeAspect="1"/>
          </p:cNvPicPr>
          <p:nvPr/>
        </p:nvPicPr>
        <p:blipFill>
          <a:blip r:embed="rId3"/>
          <a:stretch>
            <a:fillRect/>
          </a:stretch>
        </p:blipFill>
        <p:spPr>
          <a:xfrm>
            <a:off x="1233487" y="2257425"/>
            <a:ext cx="6677025" cy="3990975"/>
          </a:xfrm>
          <a:prstGeom prst="rect">
            <a:avLst/>
          </a:prstGeom>
        </p:spPr>
      </p:pic>
    </p:spTree>
    <p:extLst>
      <p:ext uri="{BB962C8B-B14F-4D97-AF65-F5344CB8AC3E}">
        <p14:creationId xmlns:p14="http://schemas.microsoft.com/office/powerpoint/2010/main" val="34719521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E8CF9-7F03-BE28-FE0D-C9770B511DBB}"/>
              </a:ext>
            </a:extLst>
          </p:cNvPr>
          <p:cNvSpPr>
            <a:spLocks noGrp="1"/>
          </p:cNvSpPr>
          <p:nvPr>
            <p:ph type="title"/>
          </p:nvPr>
        </p:nvSpPr>
        <p:spPr/>
        <p:txBody>
          <a:bodyPr/>
          <a:lstStyle/>
          <a:p>
            <a:r>
              <a:rPr lang="en-US" dirty="0"/>
              <a:t>Entering HFACS 8.0 Codes</a:t>
            </a:r>
          </a:p>
        </p:txBody>
      </p:sp>
      <p:sp>
        <p:nvSpPr>
          <p:cNvPr id="3" name="Content Placeholder 2">
            <a:extLst>
              <a:ext uri="{FF2B5EF4-FFF2-40B4-BE49-F238E27FC236}">
                <a16:creationId xmlns:a16="http://schemas.microsoft.com/office/drawing/2014/main" id="{65DD4095-429A-F1E4-AFB9-77D01C8AF856}"/>
              </a:ext>
            </a:extLst>
          </p:cNvPr>
          <p:cNvSpPr>
            <a:spLocks noGrp="1"/>
          </p:cNvSpPr>
          <p:nvPr>
            <p:ph idx="1"/>
          </p:nvPr>
        </p:nvSpPr>
        <p:spPr>
          <a:xfrm>
            <a:off x="276225" y="1504950"/>
            <a:ext cx="8531225" cy="4743450"/>
          </a:xfrm>
        </p:spPr>
        <p:txBody>
          <a:bodyPr/>
          <a:lstStyle/>
          <a:p>
            <a:r>
              <a:rPr lang="en-US" dirty="0"/>
              <a:t>On the page for the selected factor at the bottom select to add a Human Factor.   Then, select whether or not an Act was identified.</a:t>
            </a:r>
          </a:p>
          <a:p>
            <a:endParaRPr lang="en-US" dirty="0"/>
          </a:p>
          <a:p>
            <a:pPr lvl="1"/>
            <a:endParaRPr lang="en-US" dirty="0"/>
          </a:p>
        </p:txBody>
      </p:sp>
      <p:sp>
        <p:nvSpPr>
          <p:cNvPr id="4" name="Slide Number Placeholder 3">
            <a:extLst>
              <a:ext uri="{FF2B5EF4-FFF2-40B4-BE49-F238E27FC236}">
                <a16:creationId xmlns:a16="http://schemas.microsoft.com/office/drawing/2014/main" id="{D36599A8-A39F-9BD2-DA11-9FA3AE6BDB08}"/>
              </a:ext>
            </a:extLst>
          </p:cNvPr>
          <p:cNvSpPr>
            <a:spLocks noGrp="1"/>
          </p:cNvSpPr>
          <p:nvPr>
            <p:ph type="sldNum" sz="quarter" idx="11"/>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C1E90D67-2721-4183-9439-2FCA83C5D5CB}" type="slidenum">
              <a:rPr kumimoji="0" lang="en-US" sz="1000" b="0" i="0" u="none" strike="noStrike" kern="1200" cap="none" spc="0" normalizeH="0" baseline="0" noProof="0" smtClean="0">
                <a:ln>
                  <a:noFill/>
                </a:ln>
                <a:solidFill>
                  <a:srgbClr val="FFFFFF">
                    <a:lumMod val="50000"/>
                  </a:srgbClr>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9</a:t>
            </a:fld>
            <a:endParaRPr kumimoji="0" lang="en-US" sz="1000" b="0" i="0" u="none" strike="noStrike" kern="1200" cap="none" spc="0" normalizeH="0" baseline="0" noProof="0" dirty="0">
              <a:ln>
                <a:noFill/>
              </a:ln>
              <a:solidFill>
                <a:srgbClr val="808080"/>
              </a:solidFill>
              <a:effectLst/>
              <a:uLnTx/>
              <a:uFillTx/>
              <a:latin typeface="Arial" charset="0"/>
              <a:ea typeface="+mn-ea"/>
              <a:cs typeface="+mn-cs"/>
            </a:endParaRPr>
          </a:p>
        </p:txBody>
      </p:sp>
      <p:pic>
        <p:nvPicPr>
          <p:cNvPr id="6" name="Picture 5">
            <a:extLst>
              <a:ext uri="{FF2B5EF4-FFF2-40B4-BE49-F238E27FC236}">
                <a16:creationId xmlns:a16="http://schemas.microsoft.com/office/drawing/2014/main" id="{D0D69B8C-2782-A6A4-E122-89662B037731}"/>
              </a:ext>
            </a:extLst>
          </p:cNvPr>
          <p:cNvPicPr>
            <a:picLocks noChangeAspect="1"/>
          </p:cNvPicPr>
          <p:nvPr/>
        </p:nvPicPr>
        <p:blipFill>
          <a:blip r:embed="rId3"/>
          <a:stretch>
            <a:fillRect/>
          </a:stretch>
        </p:blipFill>
        <p:spPr>
          <a:xfrm>
            <a:off x="410851" y="2518206"/>
            <a:ext cx="8322297" cy="2707414"/>
          </a:xfrm>
          <a:prstGeom prst="rect">
            <a:avLst/>
          </a:prstGeom>
        </p:spPr>
      </p:pic>
    </p:spTree>
    <p:extLst>
      <p:ext uri="{BB962C8B-B14F-4D97-AF65-F5344CB8AC3E}">
        <p14:creationId xmlns:p14="http://schemas.microsoft.com/office/powerpoint/2010/main" val="3105425771"/>
      </p:ext>
    </p:extLst>
  </p:cSld>
  <p:clrMapOvr>
    <a:masterClrMapping/>
  </p:clrMapOvr>
</p:sld>
</file>

<file path=ppt/theme/theme1.xml><?xml version="1.0" encoding="utf-8"?>
<a:theme xmlns:a="http://schemas.openxmlformats.org/drawingml/2006/main" name="1_USAF(Unclas)">
  <a:themeElements>
    <a:clrScheme name="USAF(Uncla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USAF(Uncla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USAF(Uncla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USAF(Uncla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USAF(Uncla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USAF(Uncla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USAF(Uncla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USAF(Uncla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USAF(Uncla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Guardians">
  <a:themeElements>
    <a:clrScheme name="USAF(Uncla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USAF(Uncla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USAF(Uncla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USAF(Uncla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USAF(Uncla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USAF(Uncla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USAF(Uncla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USAF(Uncla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USAF(Uncla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6875125359BC245876563BFA9C5F421" ma:contentTypeVersion="9" ma:contentTypeDescription="Create a new document." ma:contentTypeScope="" ma:versionID="14fcc3e845e31842e8778f99606aeada">
  <xsd:schema xmlns:xsd="http://www.w3.org/2001/XMLSchema" xmlns:xs="http://www.w3.org/2001/XMLSchema" xmlns:p="http://schemas.microsoft.com/office/2006/metadata/properties" xmlns:ns2="d2bdf0c5-8935-4e3e-a4fc-2ce3673ac802" xmlns:ns3="877d0ade-62f8-4c77-adde-5ebcc8b98398" targetNamespace="http://schemas.microsoft.com/office/2006/metadata/properties" ma:root="true" ma:fieldsID="229ece5ab1f4fc50a3d634ed307cc663" ns2:_="" ns3:_="">
    <xsd:import namespace="d2bdf0c5-8935-4e3e-a4fc-2ce3673ac802"/>
    <xsd:import namespace="877d0ade-62f8-4c77-adde-5ebcc8b98398"/>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2bdf0c5-8935-4e3e-a4fc-2ce3673ac80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95476efd-2625-4ffb-b020-68dbe4abf389"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77d0ade-62f8-4c77-adde-5ebcc8b98398"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dc0bd6dd-d678-4d6a-9903-d49eebc4674d}" ma:internalName="TaxCatchAll" ma:showField="CatchAllData" ma:web="877d0ade-62f8-4c77-adde-5ebcc8b9839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LongProperties xmlns="http://schemas.microsoft.com/office/2006/metadata/longProperties"/>
</file>

<file path=customXml/item3.xml><?xml version="1.0" encoding="utf-8"?>
<p:properties xmlns:p="http://schemas.microsoft.com/office/2006/metadata/properties" xmlns:xsi="http://www.w3.org/2001/XMLSchema-instance">
  <documentManagement>
    <lcf76f155ced4ddcb4097134ff3c332f xmlns="d2bdf0c5-8935-4e3e-a4fc-2ce3673ac802">
      <Terms xmlns="http://schemas.microsoft.com/office/infopath/2007/PartnerControls"/>
    </lcf76f155ced4ddcb4097134ff3c332f>
    <TaxCatchAll xmlns="877d0ade-62f8-4c77-adde-5ebcc8b98398" xsi:nil="true"/>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116AEFE-13C8-4BB0-8211-BCE672CF13F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2bdf0c5-8935-4e3e-a4fc-2ce3673ac802"/>
    <ds:schemaRef ds:uri="877d0ade-62f8-4c77-adde-5ebcc8b9839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A0E0235-97D6-4B54-B468-95B3CEA9F175}">
  <ds:schemaRefs>
    <ds:schemaRef ds:uri="http://schemas.microsoft.com/office/2006/metadata/longProperties"/>
  </ds:schemaRefs>
</ds:datastoreItem>
</file>

<file path=customXml/itemProps3.xml><?xml version="1.0" encoding="utf-8"?>
<ds:datastoreItem xmlns:ds="http://schemas.openxmlformats.org/officeDocument/2006/customXml" ds:itemID="{A812CE21-DDE3-40B2-958C-28CC9B88C929}">
  <ds:schemaRefs>
    <ds:schemaRef ds:uri="http://schemas.microsoft.com/office/2006/documentManagement/types"/>
    <ds:schemaRef ds:uri="http://purl.org/dc/terms/"/>
    <ds:schemaRef ds:uri="d2bdf0c5-8935-4e3e-a4fc-2ce3673ac802"/>
    <ds:schemaRef ds:uri="http://purl.org/dc/elements/1.1/"/>
    <ds:schemaRef ds:uri="http://schemas.openxmlformats.org/package/2006/metadata/core-properties"/>
    <ds:schemaRef ds:uri="http://purl.org/dc/dcmitype/"/>
    <ds:schemaRef ds:uri="http://schemas.microsoft.com/office/infopath/2007/PartnerControls"/>
    <ds:schemaRef ds:uri="877d0ade-62f8-4c77-adde-5ebcc8b98398"/>
    <ds:schemaRef ds:uri="http://schemas.microsoft.com/office/2006/metadata/properties"/>
    <ds:schemaRef ds:uri="http://www.w3.org/XML/1998/namespace"/>
  </ds:schemaRefs>
</ds:datastoreItem>
</file>

<file path=customXml/itemProps4.xml><?xml version="1.0" encoding="utf-8"?>
<ds:datastoreItem xmlns:ds="http://schemas.openxmlformats.org/officeDocument/2006/customXml" ds:itemID="{C8395CD9-1A46-4ADF-B93F-DF08DEFFB80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C:\Program Files\Microsoft Office\Templates\Presentation Designs\USAF(Unclas).pot</Template>
  <TotalTime>22040</TotalTime>
  <Words>1321</Words>
  <Application>Microsoft Office PowerPoint</Application>
  <PresentationFormat>On-screen Show (4:3)</PresentationFormat>
  <Paragraphs>135</Paragraphs>
  <Slides>18</Slides>
  <Notes>18</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18</vt:i4>
      </vt:variant>
    </vt:vector>
  </HeadingPairs>
  <TitlesOfParts>
    <vt:vector size="25" baseType="lpstr">
      <vt:lpstr>Arial</vt:lpstr>
      <vt:lpstr>Arial Black</vt:lpstr>
      <vt:lpstr>Century Schoolbook</vt:lpstr>
      <vt:lpstr>Times New Roman</vt:lpstr>
      <vt:lpstr>Wingdings</vt:lpstr>
      <vt:lpstr>1_USAF(Unclas)</vt:lpstr>
      <vt:lpstr>Guardians</vt:lpstr>
      <vt:lpstr>PowerPoint Presentation</vt:lpstr>
      <vt:lpstr>Overview</vt:lpstr>
      <vt:lpstr>Summary of Changes</vt:lpstr>
      <vt:lpstr>HFACS 8.0 Transition</vt:lpstr>
      <vt:lpstr>HFACS 8.0 In Written Report</vt:lpstr>
      <vt:lpstr>Entering HFACS 8.0 Codes</vt:lpstr>
      <vt:lpstr>Entering HFACS 8.0 Codes</vt:lpstr>
      <vt:lpstr>Entering HFACS 8.0 Codes</vt:lpstr>
      <vt:lpstr>Entering HFACS 8.0 Codes</vt:lpstr>
      <vt:lpstr>Entering HFACS 8.0 Codes</vt:lpstr>
      <vt:lpstr>Entering HFACS 8.0 Codes</vt:lpstr>
      <vt:lpstr>Entering HFACS 8.0 Codes</vt:lpstr>
      <vt:lpstr>Entering HFACS 8.0 Codes</vt:lpstr>
      <vt:lpstr>Entering HFACS 8.0 Codes</vt:lpstr>
      <vt:lpstr>Entering HFACS 8.0 Codes</vt:lpstr>
      <vt:lpstr>FAQs</vt:lpstr>
      <vt:lpstr>FAQs</vt:lpstr>
      <vt:lpstr>Questions</vt:lpstr>
    </vt:vector>
  </TitlesOfParts>
  <Company>HQ USAF/______, Pentagon, DC 20330</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Edelblute, Jason S Lt Col MIL USAF AF/SEI</dc:creator>
  <cp:lastModifiedBy>ALFORD, KEVIN D Lt Col USAF AFSEC AFSEC/AFSEC/SEF</cp:lastModifiedBy>
  <cp:revision>663</cp:revision>
  <cp:lastPrinted>2023-07-06T20:42:04Z</cp:lastPrinted>
  <dcterms:created xsi:type="dcterms:W3CDTF">2000-04-26T18:38:01Z</dcterms:created>
  <dcterms:modified xsi:type="dcterms:W3CDTF">2023-07-07T16:12:45Z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
    <vt:lpwstr>Document</vt:lpwstr>
  </property>
  <property fmtid="{D5CDD505-2E9C-101B-9397-08002B2CF9AE}" pid="3" name="ContentTypeId">
    <vt:lpwstr>0x01010086875125359BC245876563BFA9C5F421</vt:lpwstr>
  </property>
</Properties>
</file>